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1.xml" ContentType="application/vnd.openxmlformats-officedocument.presentationml.tags+xml"/>
  <Override PartName="/ppt/notesSlides/notesSlide33.xml" ContentType="application/vnd.openxmlformats-officedocument.presentationml.notesSlide+xml"/>
  <Override PartName="/ppt/tags/tag2.xml" ContentType="application/vnd.openxmlformats-officedocument.presentationml.tags+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ags/tag3.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63"/>
  </p:notesMasterIdLst>
  <p:sldIdLst>
    <p:sldId id="404" r:id="rId2"/>
    <p:sldId id="296" r:id="rId3"/>
    <p:sldId id="423" r:id="rId4"/>
    <p:sldId id="424" r:id="rId5"/>
    <p:sldId id="293" r:id="rId6"/>
    <p:sldId id="294" r:id="rId7"/>
    <p:sldId id="297" r:id="rId8"/>
    <p:sldId id="426" r:id="rId9"/>
    <p:sldId id="298" r:id="rId10"/>
    <p:sldId id="299" r:id="rId11"/>
    <p:sldId id="300" r:id="rId12"/>
    <p:sldId id="427" r:id="rId13"/>
    <p:sldId id="429" r:id="rId14"/>
    <p:sldId id="428" r:id="rId15"/>
    <p:sldId id="405" r:id="rId16"/>
    <p:sldId id="301" r:id="rId17"/>
    <p:sldId id="309" r:id="rId18"/>
    <p:sldId id="302" r:id="rId19"/>
    <p:sldId id="303" r:id="rId20"/>
    <p:sldId id="307" r:id="rId21"/>
    <p:sldId id="308" r:id="rId22"/>
    <p:sldId id="432" r:id="rId23"/>
    <p:sldId id="433" r:id="rId24"/>
    <p:sldId id="306" r:id="rId25"/>
    <p:sldId id="431" r:id="rId26"/>
    <p:sldId id="430" r:id="rId27"/>
    <p:sldId id="304" r:id="rId28"/>
    <p:sldId id="305" r:id="rId29"/>
    <p:sldId id="312" r:id="rId30"/>
    <p:sldId id="313" r:id="rId31"/>
    <p:sldId id="314" r:id="rId32"/>
    <p:sldId id="315" r:id="rId33"/>
    <p:sldId id="317" r:id="rId34"/>
    <p:sldId id="318" r:id="rId35"/>
    <p:sldId id="319" r:id="rId36"/>
    <p:sldId id="320" r:id="rId37"/>
    <p:sldId id="321" r:id="rId38"/>
    <p:sldId id="322" r:id="rId39"/>
    <p:sldId id="399" r:id="rId40"/>
    <p:sldId id="434" r:id="rId41"/>
    <p:sldId id="400" r:id="rId42"/>
    <p:sldId id="325" r:id="rId43"/>
    <p:sldId id="326" r:id="rId44"/>
    <p:sldId id="324" r:id="rId45"/>
    <p:sldId id="327" r:id="rId46"/>
    <p:sldId id="328" r:id="rId47"/>
    <p:sldId id="330" r:id="rId48"/>
    <p:sldId id="334" r:id="rId49"/>
    <p:sldId id="435" r:id="rId50"/>
    <p:sldId id="436" r:id="rId51"/>
    <p:sldId id="335" r:id="rId52"/>
    <p:sldId id="336" r:id="rId53"/>
    <p:sldId id="437" r:id="rId54"/>
    <p:sldId id="341" r:id="rId55"/>
    <p:sldId id="340" r:id="rId56"/>
    <p:sldId id="338" r:id="rId57"/>
    <p:sldId id="342" r:id="rId58"/>
    <p:sldId id="339" r:id="rId59"/>
    <p:sldId id="344" r:id="rId60"/>
    <p:sldId id="402" r:id="rId61"/>
    <p:sldId id="403" r:id="rId62"/>
    <p:sldId id="343" r:id="rId63"/>
    <p:sldId id="351" r:id="rId64"/>
    <p:sldId id="346" r:id="rId65"/>
    <p:sldId id="345" r:id="rId66"/>
    <p:sldId id="438" r:id="rId67"/>
    <p:sldId id="439" r:id="rId68"/>
    <p:sldId id="441" r:id="rId69"/>
    <p:sldId id="440" r:id="rId70"/>
    <p:sldId id="352" r:id="rId71"/>
    <p:sldId id="442" r:id="rId72"/>
    <p:sldId id="354" r:id="rId73"/>
    <p:sldId id="443" r:id="rId74"/>
    <p:sldId id="444" r:id="rId75"/>
    <p:sldId id="355" r:id="rId76"/>
    <p:sldId id="445" r:id="rId77"/>
    <p:sldId id="446" r:id="rId78"/>
    <p:sldId id="357" r:id="rId79"/>
    <p:sldId id="358" r:id="rId80"/>
    <p:sldId id="359" r:id="rId81"/>
    <p:sldId id="447" r:id="rId82"/>
    <p:sldId id="360" r:id="rId83"/>
    <p:sldId id="448" r:id="rId84"/>
    <p:sldId id="449" r:id="rId85"/>
    <p:sldId id="361" r:id="rId86"/>
    <p:sldId id="407" r:id="rId87"/>
    <p:sldId id="412" r:id="rId88"/>
    <p:sldId id="408" r:id="rId89"/>
    <p:sldId id="413" r:id="rId90"/>
    <p:sldId id="450" r:id="rId91"/>
    <p:sldId id="410" r:id="rId92"/>
    <p:sldId id="409" r:id="rId93"/>
    <p:sldId id="411" r:id="rId94"/>
    <p:sldId id="363" r:id="rId95"/>
    <p:sldId id="364" r:id="rId96"/>
    <p:sldId id="365" r:id="rId97"/>
    <p:sldId id="414" r:id="rId98"/>
    <p:sldId id="451" r:id="rId99"/>
    <p:sldId id="366" r:id="rId100"/>
    <p:sldId id="452" r:id="rId101"/>
    <p:sldId id="453" r:id="rId102"/>
    <p:sldId id="368" r:id="rId103"/>
    <p:sldId id="369" r:id="rId104"/>
    <p:sldId id="372" r:id="rId105"/>
    <p:sldId id="455" r:id="rId106"/>
    <p:sldId id="456" r:id="rId107"/>
    <p:sldId id="454" r:id="rId108"/>
    <p:sldId id="457" r:id="rId109"/>
    <p:sldId id="367" r:id="rId110"/>
    <p:sldId id="373" r:id="rId111"/>
    <p:sldId id="374" r:id="rId112"/>
    <p:sldId id="375" r:id="rId113"/>
    <p:sldId id="376" r:id="rId114"/>
    <p:sldId id="377" r:id="rId115"/>
    <p:sldId id="378" r:id="rId116"/>
    <p:sldId id="459" r:id="rId117"/>
    <p:sldId id="379" r:id="rId118"/>
    <p:sldId id="460" r:id="rId119"/>
    <p:sldId id="462" r:id="rId120"/>
    <p:sldId id="461" r:id="rId121"/>
    <p:sldId id="398" r:id="rId122"/>
    <p:sldId id="381" r:id="rId123"/>
    <p:sldId id="466" r:id="rId124"/>
    <p:sldId id="385" r:id="rId125"/>
    <p:sldId id="382" r:id="rId126"/>
    <p:sldId id="383" r:id="rId127"/>
    <p:sldId id="384" r:id="rId128"/>
    <p:sldId id="386" r:id="rId129"/>
    <p:sldId id="416" r:id="rId130"/>
    <p:sldId id="417" r:id="rId131"/>
    <p:sldId id="415" r:id="rId132"/>
    <p:sldId id="463" r:id="rId133"/>
    <p:sldId id="464" r:id="rId134"/>
    <p:sldId id="387" r:id="rId135"/>
    <p:sldId id="388" r:id="rId136"/>
    <p:sldId id="389" r:id="rId137"/>
    <p:sldId id="465" r:id="rId138"/>
    <p:sldId id="419" r:id="rId139"/>
    <p:sldId id="390" r:id="rId140"/>
    <p:sldId id="418" r:id="rId141"/>
    <p:sldId id="467" r:id="rId142"/>
    <p:sldId id="468" r:id="rId143"/>
    <p:sldId id="469" r:id="rId144"/>
    <p:sldId id="470" r:id="rId145"/>
    <p:sldId id="471" r:id="rId146"/>
    <p:sldId id="420" r:id="rId147"/>
    <p:sldId id="422" r:id="rId148"/>
    <p:sldId id="472" r:id="rId149"/>
    <p:sldId id="473" r:id="rId150"/>
    <p:sldId id="421" r:id="rId151"/>
    <p:sldId id="392" r:id="rId152"/>
    <p:sldId id="474" r:id="rId153"/>
    <p:sldId id="393" r:id="rId154"/>
    <p:sldId id="476" r:id="rId155"/>
    <p:sldId id="477" r:id="rId156"/>
    <p:sldId id="475" r:id="rId157"/>
    <p:sldId id="478" r:id="rId158"/>
    <p:sldId id="479" r:id="rId159"/>
    <p:sldId id="395" r:id="rId160"/>
    <p:sldId id="396" r:id="rId161"/>
    <p:sldId id="394" r:id="rId16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FF00"/>
    <a:srgbClr val="010000"/>
    <a:srgbClr val="FEFFFF"/>
    <a:srgbClr val="FFFFFF"/>
    <a:srgbClr val="000000"/>
    <a:srgbClr val="CC00CC"/>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C815E37-C937-47FF-ACCF-BA29473FBF33}" v="5" dt="2020-09-05T04:28:17.52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26" autoAdjust="0"/>
    <p:restoredTop sz="77673" autoAdjust="0"/>
  </p:normalViewPr>
  <p:slideViewPr>
    <p:cSldViewPr snapToGrid="0" snapToObjects="1">
      <p:cViewPr varScale="1">
        <p:scale>
          <a:sx n="83" d="100"/>
          <a:sy n="83" d="100"/>
        </p:scale>
        <p:origin x="2382"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32880"/>
    </p:cViewPr>
  </p:sorterViewPr>
  <p:notesViewPr>
    <p:cSldViewPr snapToGrid="0" snapToObjects="1">
      <p:cViewPr>
        <p:scale>
          <a:sx n="100" d="100"/>
          <a:sy n="100" d="100"/>
        </p:scale>
        <p:origin x="2112" y="-89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viewProps" Target="view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presProps" Target="presProps.xml"/><Relationship Id="rId16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microsoft.com/office/2016/11/relationships/changesInfo" Target="changesInfos/changesInfo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notesMaster" Target="notesMasters/notesMaster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any Bolen" userId="8e338a04f9f07398" providerId="LiveId" clId="{5C815E37-C937-47FF-ACCF-BA29473FBF33}"/>
    <pc:docChg chg="custSel modSld">
      <pc:chgData name="Bethany Bolen" userId="8e338a04f9f07398" providerId="LiveId" clId="{5C815E37-C937-47FF-ACCF-BA29473FBF33}" dt="2020-09-05T04:28:18.576" v="16" actId="478"/>
      <pc:docMkLst>
        <pc:docMk/>
      </pc:docMkLst>
      <pc:sldChg chg="addSp delSp modSp mod">
        <pc:chgData name="Bethany Bolen" userId="8e338a04f9f07398" providerId="LiveId" clId="{5C815E37-C937-47FF-ACCF-BA29473FBF33}" dt="2020-09-05T04:26:21.991" v="4" actId="478"/>
        <pc:sldMkLst>
          <pc:docMk/>
          <pc:sldMk cId="987503755" sldId="294"/>
        </pc:sldMkLst>
        <pc:picChg chg="del">
          <ac:chgData name="Bethany Bolen" userId="8e338a04f9f07398" providerId="LiveId" clId="{5C815E37-C937-47FF-ACCF-BA29473FBF33}" dt="2020-09-05T04:26:21.991" v="4" actId="478"/>
          <ac:picMkLst>
            <pc:docMk/>
            <pc:sldMk cId="987503755" sldId="294"/>
            <ac:picMk id="5" creationId="{00000000-0000-0000-0000-000000000000}"/>
          </ac:picMkLst>
        </pc:picChg>
        <pc:picChg chg="add mod ord">
          <ac:chgData name="Bethany Bolen" userId="8e338a04f9f07398" providerId="LiveId" clId="{5C815E37-C937-47FF-ACCF-BA29473FBF33}" dt="2020-09-05T04:26:21.043" v="3" actId="962"/>
          <ac:picMkLst>
            <pc:docMk/>
            <pc:sldMk cId="987503755" sldId="294"/>
            <ac:picMk id="7" creationId="{9ADD502E-34AB-4B0C-9969-A408861FD5C5}"/>
          </ac:picMkLst>
        </pc:picChg>
      </pc:sldChg>
      <pc:sldChg chg="addSp delSp modSp mod">
        <pc:chgData name="Bethany Bolen" userId="8e338a04f9f07398" providerId="LiveId" clId="{5C815E37-C937-47FF-ACCF-BA29473FBF33}" dt="2020-09-05T04:28:18.576" v="16" actId="478"/>
        <pc:sldMkLst>
          <pc:docMk/>
          <pc:sldMk cId="426655012" sldId="355"/>
        </pc:sldMkLst>
        <pc:picChg chg="add del mod">
          <ac:chgData name="Bethany Bolen" userId="8e338a04f9f07398" providerId="LiveId" clId="{5C815E37-C937-47FF-ACCF-BA29473FBF33}" dt="2020-09-05T04:28:18.576" v="16" actId="478"/>
          <ac:picMkLst>
            <pc:docMk/>
            <pc:sldMk cId="426655012" sldId="355"/>
            <ac:picMk id="7" creationId="{D26A8F42-C6D5-4077-8EB6-2ADCD4211EF5}"/>
          </ac:picMkLst>
        </pc:picChg>
      </pc:sldChg>
      <pc:sldChg chg="addSp delSp modSp mod">
        <pc:chgData name="Bethany Bolen" userId="8e338a04f9f07398" providerId="LiveId" clId="{5C815E37-C937-47FF-ACCF-BA29473FBF33}" dt="2020-09-05T04:27:49.563" v="9" actId="478"/>
        <pc:sldMkLst>
          <pc:docMk/>
          <pc:sldMk cId="2112507942" sldId="377"/>
        </pc:sldMkLst>
        <pc:picChg chg="del">
          <ac:chgData name="Bethany Bolen" userId="8e338a04f9f07398" providerId="LiveId" clId="{5C815E37-C937-47FF-ACCF-BA29473FBF33}" dt="2020-09-05T04:27:49.563" v="9" actId="478"/>
          <ac:picMkLst>
            <pc:docMk/>
            <pc:sldMk cId="2112507942" sldId="377"/>
            <ac:picMk id="5" creationId="{00000000-0000-0000-0000-000000000000}"/>
          </ac:picMkLst>
        </pc:picChg>
        <pc:picChg chg="add mod ord">
          <ac:chgData name="Bethany Bolen" userId="8e338a04f9f07398" providerId="LiveId" clId="{5C815E37-C937-47FF-ACCF-BA29473FBF33}" dt="2020-09-05T04:27:48.368" v="8" actId="167"/>
          <ac:picMkLst>
            <pc:docMk/>
            <pc:sldMk cId="2112507942" sldId="377"/>
            <ac:picMk id="7" creationId="{33F8E582-C043-4E60-B620-510DD4E25601}"/>
          </ac:picMkLst>
        </pc:picChg>
      </pc:sldChg>
      <pc:sldChg chg="addSp delSp modSp mod">
        <pc:chgData name="Bethany Bolen" userId="8e338a04f9f07398" providerId="LiveId" clId="{5C815E37-C937-47FF-ACCF-BA29473FBF33}" dt="2020-09-05T04:27:58.499" v="14" actId="478"/>
        <pc:sldMkLst>
          <pc:docMk/>
          <pc:sldMk cId="1709923099" sldId="385"/>
        </pc:sldMkLst>
        <pc:picChg chg="del">
          <ac:chgData name="Bethany Bolen" userId="8e338a04f9f07398" providerId="LiveId" clId="{5C815E37-C937-47FF-ACCF-BA29473FBF33}" dt="2020-09-05T04:27:58.499" v="14" actId="478"/>
          <ac:picMkLst>
            <pc:docMk/>
            <pc:sldMk cId="1709923099" sldId="385"/>
            <ac:picMk id="5" creationId="{00000000-0000-0000-0000-000000000000}"/>
          </ac:picMkLst>
        </pc:picChg>
        <pc:picChg chg="add mod ord">
          <ac:chgData name="Bethany Bolen" userId="8e338a04f9f07398" providerId="LiveId" clId="{5C815E37-C937-47FF-ACCF-BA29473FBF33}" dt="2020-09-05T04:27:57.399" v="13" actId="167"/>
          <ac:picMkLst>
            <pc:docMk/>
            <pc:sldMk cId="1709923099" sldId="385"/>
            <ac:picMk id="7" creationId="{F25F6BEE-FD18-4BB1-A88D-88C7721A92BE}"/>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3/21/2022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3" Type="http://schemas.openxmlformats.org/officeDocument/2006/relationships/hyperlink" Target="http://digitalcollections.nypl.org/items/510d47dc-474e-a3d9-e040-e00a18064a99" TargetMode="External"/><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3" Type="http://schemas.openxmlformats.org/officeDocument/2006/relationships/hyperlink" Target="https://commons.wikimedia.org/wiki/File:Eyjafjallaj%C3%B6kull_by_Terje_S%C3%B8rgjerd.jpg" TargetMode="External"/><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3" Type="http://schemas.openxmlformats.org/officeDocument/2006/relationships/hyperlink" Target="http://digitalcollections.nypl.org/items/510d47dc-476e-a3d9-e040-e00a18064a99" TargetMode="External"/><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Our goal is that you will find in this “library” whatever it is you are looking for. </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Chris McKinny, Kris Udd, and Todd Bolen.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2 Samuel volume, you may access the most recent version of the 2 Samuel presentations at this private link: </a:t>
            </a:r>
            <a:r>
              <a:rPr lang="en-US" sz="1200" kern="1200" dirty="0">
                <a:solidFill>
                  <a:schemeClr val="tx1"/>
                </a:solidFill>
                <a:effectLst/>
                <a:latin typeface="+mn-lt"/>
                <a:ea typeface="+mn-ea"/>
                <a:cs typeface="+mn-cs"/>
              </a:rPr>
              <a:t>https://www.BiblePlaces.com/PCB-2Samuel-updates70811/</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http://www.BiblePlaces.com/Intro-Photo-Companion-Bible/. Here you will find more information about photo selection, explanatory notes, Bible translation, credit information, and copyright allowances. </a:t>
            </a:r>
          </a:p>
          <a:p>
            <a:endParaRPr lang="en-US" sz="11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3668840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a:t>Khirbet Qeiyafa is a fortress from the time of David. It is situated on the border between Israelite and Philistine territory. The fortress was only used for about a generation and was likely constructed by Saul or David. By the time of Solomon, the border had moved westward with the expansion of the Solomonic kingdom, and the fortress became unnecessary. This aerial view makes clear the double, casemate wall and the southern gate. A second gate is located on the western side.</a:t>
            </a:r>
          </a:p>
          <a:p>
            <a:endParaRPr lang="en-US" baseline="0" dirty="0"/>
          </a:p>
          <a:p>
            <a:r>
              <a:rPr lang="en-US" sz="1200" dirty="0"/>
              <a:t>ws031715831</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10</a:t>
            </a:fld>
            <a:endParaRPr lang="en-US"/>
          </a:p>
        </p:txBody>
      </p:sp>
    </p:spTree>
    <p:extLst>
      <p:ext uri="{BB962C8B-B14F-4D97-AF65-F5344CB8AC3E}">
        <p14:creationId xmlns:p14="http://schemas.microsoft.com/office/powerpoint/2010/main" val="68014105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100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David’s friend Jonathan had quite literally taken on a troop of Philistines, with only God</a:t>
            </a:r>
            <a:r>
              <a:rPr lang="en-US" baseline="0" dirty="0"/>
              <a:t> and his armor bearer to help (1 Sam 14). Jonathan expressed much the same courage and trust in God as David had earlier when he said, “Yahweh is required to save by many or by few” (1 Sam 14:6). </a:t>
            </a:r>
            <a:r>
              <a:rPr lang="en-US" dirty="0"/>
              <a:t>This image is in the public domain, via The Jewish Museum: https://thejewishmuseum.org/collection/26486-jonathan-at-the-assault-of-the-philistines.</a:t>
            </a:r>
          </a:p>
          <a:p>
            <a:endParaRPr lang="en-US" dirty="0"/>
          </a:p>
          <a:p>
            <a:r>
              <a:rPr lang="en-US" dirty="0"/>
              <a:t>tjm26486</a:t>
            </a:r>
          </a:p>
        </p:txBody>
      </p:sp>
    </p:spTree>
    <p:extLst>
      <p:ext uri="{BB962C8B-B14F-4D97-AF65-F5344CB8AC3E}">
        <p14:creationId xmlns:p14="http://schemas.microsoft.com/office/powerpoint/2010/main" val="1967368849"/>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101</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kern="1200" dirty="0">
                <a:solidFill>
                  <a:schemeClr val="tx1"/>
                </a:solidFill>
                <a:effectLst/>
                <a:latin typeface="+mn-lt"/>
                <a:ea typeface="+mn-ea"/>
                <a:cs typeface="+mn-cs"/>
              </a:rPr>
              <a:t>David had expressed</a:t>
            </a:r>
            <a:r>
              <a:rPr lang="en-US" sz="1200" kern="1200" baseline="0" dirty="0">
                <a:solidFill>
                  <a:schemeClr val="tx1"/>
                </a:solidFill>
                <a:effectLst/>
                <a:latin typeface="+mn-lt"/>
                <a:ea typeface="+mn-ea"/>
                <a:cs typeface="+mn-cs"/>
              </a:rPr>
              <a:t> this same courage and trust in God when he met Goliath in combat (1 Sam 17). </a:t>
            </a:r>
            <a:r>
              <a:rPr lang="en-US" sz="1200" kern="1200" dirty="0">
                <a:solidFill>
                  <a:schemeClr val="tx1"/>
                </a:solidFill>
                <a:effectLst/>
                <a:latin typeface="+mn-lt"/>
                <a:ea typeface="+mn-ea"/>
                <a:cs typeface="+mn-cs"/>
              </a:rPr>
              <a:t>This image is in the public domain, via The Jewish Museum: </a:t>
            </a:r>
            <a:r>
              <a:rPr lang="en-US" dirty="0"/>
              <a:t>https://thejewishmuseum.org/collection/26497-david-slings-the-stone.</a:t>
            </a:r>
          </a:p>
          <a:p>
            <a:endParaRPr lang="en-US" dirty="0"/>
          </a:p>
          <a:p>
            <a:r>
              <a:rPr lang="en-US" dirty="0"/>
              <a:t>tjm26497</a:t>
            </a:r>
          </a:p>
        </p:txBody>
      </p:sp>
    </p:spTree>
    <p:extLst>
      <p:ext uri="{BB962C8B-B14F-4D97-AF65-F5344CB8AC3E}">
        <p14:creationId xmlns:p14="http://schemas.microsoft.com/office/powerpoint/2010/main" val="899840488"/>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ruins at Khirbet Qeiyafa date to the time of David and include an impressive casemate fortification wall that encircles the site. </a:t>
            </a:r>
          </a:p>
          <a:p>
            <a:endParaRPr lang="en-US" baseline="0" dirty="0"/>
          </a:p>
          <a:p>
            <a:r>
              <a:rPr lang="en-US" sz="1200" dirty="0"/>
              <a:t>ws101514509</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102</a:t>
            </a:fld>
            <a:endParaRPr lang="en-US"/>
          </a:p>
        </p:txBody>
      </p:sp>
    </p:spTree>
    <p:extLst>
      <p:ext uri="{BB962C8B-B14F-4D97-AF65-F5344CB8AC3E}">
        <p14:creationId xmlns:p14="http://schemas.microsoft.com/office/powerpoint/2010/main" val="1408925223"/>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103</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These reconstructed walls provide some idea of the super-human feat it would be to leap over a city wall. </a:t>
            </a:r>
          </a:p>
          <a:p>
            <a:endParaRPr lang="en-US" sz="1200" dirty="0"/>
          </a:p>
          <a:p>
            <a:r>
              <a:rPr lang="en-US" dirty="0"/>
              <a:t>tb102502019</a:t>
            </a:r>
          </a:p>
        </p:txBody>
      </p:sp>
    </p:spTree>
    <p:extLst>
      <p:ext uri="{BB962C8B-B14F-4D97-AF65-F5344CB8AC3E}">
        <p14:creationId xmlns:p14="http://schemas.microsoft.com/office/powerpoint/2010/main" val="105771569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This relief was photographed in the Berlin Museum of the Ancient Near East. </a:t>
            </a:r>
            <a:r>
              <a:rPr lang="en-US" dirty="0"/>
              <a:t>This image comes from </a:t>
            </a:r>
            <a:r>
              <a:rPr lang="en-US" b="0" dirty="0"/>
              <a:t>Jbribeiro1 and is licensed under </a:t>
            </a:r>
            <a:r>
              <a:rPr lang="en-US" dirty="0"/>
              <a:t>CC BY-SA 4.0, via Wikimedia Commons: https://commons.wikimedia.org/wiki/File:Palace_relief_from_Nineveh_-_Pergamonmuseum_-_Berlin_-_Germany_2017.jpg.</a:t>
            </a:r>
          </a:p>
          <a:p>
            <a:endParaRPr lang="en-US" b="0" dirty="0"/>
          </a:p>
          <a:p>
            <a:r>
              <a:rPr lang="en-US" b="0" dirty="0"/>
              <a:t>wiki072620170945051635</a:t>
            </a:r>
          </a:p>
        </p:txBody>
      </p:sp>
      <p:sp>
        <p:nvSpPr>
          <p:cNvPr id="4" name="Slide Number Placeholder 3"/>
          <p:cNvSpPr>
            <a:spLocks noGrp="1"/>
          </p:cNvSpPr>
          <p:nvPr>
            <p:ph type="sldNum" sz="quarter" idx="10"/>
          </p:nvPr>
        </p:nvSpPr>
        <p:spPr/>
        <p:txBody>
          <a:bodyPr/>
          <a:lstStyle/>
          <a:p>
            <a:fld id="{4E4946A3-FD68-4E77-9DEF-1E7536A4AD96}" type="slidenum">
              <a:rPr lang="en-US" smtClean="0"/>
              <a:t>104</a:t>
            </a:fld>
            <a:endParaRPr lang="en-US"/>
          </a:p>
        </p:txBody>
      </p:sp>
    </p:spTree>
    <p:extLst>
      <p:ext uri="{BB962C8B-B14F-4D97-AF65-F5344CB8AC3E}">
        <p14:creationId xmlns:p14="http://schemas.microsoft.com/office/powerpoint/2010/main" val="1699685223"/>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Yahweh is the personal name of the Hebrew</a:t>
            </a:r>
            <a:r>
              <a:rPr lang="en-US" b="0" baseline="0" dirty="0"/>
              <a:t> God. The inscription on this stone refers to Him by a name that first appears in 1 Sam 1:3, </a:t>
            </a:r>
            <a:r>
              <a:rPr lang="en-US" b="0" dirty="0"/>
              <a:t>“Yahweh </a:t>
            </a:r>
            <a:r>
              <a:rPr lang="en-US" b="0" dirty="0" err="1"/>
              <a:t>Sabaoth</a:t>
            </a:r>
            <a:r>
              <a:rPr lang="en-US" b="0" dirty="0"/>
              <a:t>” </a:t>
            </a:r>
            <a:r>
              <a:rPr lang="en-US" b="0" baseline="0" dirty="0"/>
              <a:t>(“Yahweh of Hosts/Armies”). </a:t>
            </a:r>
            <a:r>
              <a:rPr lang="en-US" b="0" dirty="0"/>
              <a:t>The full inscription on this limestone slab reads, “Cursed be </a:t>
            </a:r>
            <a:r>
              <a:rPr lang="en-US" b="0" baseline="0" dirty="0" err="1"/>
              <a:t>Ḥ</a:t>
            </a:r>
            <a:r>
              <a:rPr lang="en-US" b="0" dirty="0" err="1"/>
              <a:t>agap</a:t>
            </a:r>
            <a:r>
              <a:rPr lang="en-US" b="0" dirty="0"/>
              <a:t> son of </a:t>
            </a:r>
            <a:r>
              <a:rPr lang="en-US" b="0" baseline="0" dirty="0" err="1"/>
              <a:t>Ḥa</a:t>
            </a:r>
            <a:r>
              <a:rPr lang="en-US" b="0" dirty="0" err="1"/>
              <a:t>gab</a:t>
            </a:r>
            <a:r>
              <a:rPr lang="en-US" b="0" dirty="0"/>
              <a:t>,</a:t>
            </a:r>
            <a:r>
              <a:rPr lang="en-US" b="0" baseline="0" dirty="0"/>
              <a:t> by Yahweh </a:t>
            </a:r>
            <a:r>
              <a:rPr lang="en-US" b="0" baseline="0" dirty="0" err="1"/>
              <a:t>Ṣabaot</a:t>
            </a:r>
            <a:r>
              <a:rPr lang="en-US" b="0" baseline="0" dirty="0"/>
              <a:t>” (</a:t>
            </a:r>
            <a:r>
              <a:rPr lang="he-IL" b="0" baseline="0" dirty="0"/>
              <a:t>ארר חגף בן חגב ליהוה צבאת</a:t>
            </a:r>
            <a:r>
              <a:rPr lang="en-US" b="0" baseline="0" dirty="0"/>
              <a:t>). </a:t>
            </a:r>
            <a:r>
              <a:rPr lang="en-US" dirty="0"/>
              <a:t>This</a:t>
            </a:r>
            <a:r>
              <a:rPr lang="en-US" baseline="0" dirty="0"/>
              <a:t> inscription was photographed at the Bible Lands Museum in Jerusalem. The next slide includes highlights for the name “Yahweh </a:t>
            </a:r>
            <a:r>
              <a:rPr lang="en-US" baseline="0" dirty="0" err="1"/>
              <a:t>Sabaot</a:t>
            </a:r>
            <a:r>
              <a:rPr lang="en-US" baseline="0" dirty="0"/>
              <a:t>.”</a:t>
            </a:r>
            <a:endParaRPr lang="en-US" dirty="0"/>
          </a:p>
          <a:p>
            <a:endParaRPr lang="en-US" dirty="0"/>
          </a:p>
          <a:p>
            <a:r>
              <a:rPr lang="en-US" dirty="0"/>
              <a:t>mjb1904257031</a:t>
            </a:r>
          </a:p>
        </p:txBody>
      </p:sp>
      <p:sp>
        <p:nvSpPr>
          <p:cNvPr id="4" name="Slide Number Placeholder 3"/>
          <p:cNvSpPr>
            <a:spLocks noGrp="1"/>
          </p:cNvSpPr>
          <p:nvPr>
            <p:ph type="sldNum" sz="quarter" idx="10"/>
          </p:nvPr>
        </p:nvSpPr>
        <p:spPr/>
        <p:txBody>
          <a:bodyPr/>
          <a:lstStyle/>
          <a:p>
            <a:fld id="{4E4946A3-FD68-4E77-9DEF-1E7536A4AD96}" type="slidenum">
              <a:rPr lang="en-US" smtClean="0"/>
              <a:t>105</a:t>
            </a:fld>
            <a:endParaRPr lang="en-US"/>
          </a:p>
        </p:txBody>
      </p:sp>
    </p:spTree>
    <p:extLst>
      <p:ext uri="{BB962C8B-B14F-4D97-AF65-F5344CB8AC3E}">
        <p14:creationId xmlns:p14="http://schemas.microsoft.com/office/powerpoint/2010/main" val="31950871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Yahweh is the personal name of the Hebrew</a:t>
            </a:r>
            <a:r>
              <a:rPr lang="en-US" b="0" baseline="0" dirty="0"/>
              <a:t> God. The inscription on this stone refers to Him by a name that first appears in 1 Sam 1:3, </a:t>
            </a:r>
            <a:r>
              <a:rPr lang="en-US" b="0" dirty="0"/>
              <a:t>“Yahweh </a:t>
            </a:r>
            <a:r>
              <a:rPr lang="en-US" b="0" dirty="0" err="1"/>
              <a:t>Sabaoth</a:t>
            </a:r>
            <a:r>
              <a:rPr lang="en-US" b="0" dirty="0"/>
              <a:t>” </a:t>
            </a:r>
            <a:r>
              <a:rPr lang="en-US" b="0" baseline="0" dirty="0"/>
              <a:t>(“Yahweh of Hosts/Armies”). </a:t>
            </a:r>
            <a:r>
              <a:rPr lang="en-US" b="0" dirty="0"/>
              <a:t>The full inscription on this limestone slab reads, “Cursed be </a:t>
            </a:r>
            <a:r>
              <a:rPr lang="en-US" b="0" baseline="0" dirty="0" err="1"/>
              <a:t>Ḥ</a:t>
            </a:r>
            <a:r>
              <a:rPr lang="en-US" b="0" dirty="0" err="1"/>
              <a:t>agap</a:t>
            </a:r>
            <a:r>
              <a:rPr lang="en-US" b="0" dirty="0"/>
              <a:t> son of </a:t>
            </a:r>
            <a:r>
              <a:rPr lang="en-US" b="0" baseline="0" dirty="0" err="1"/>
              <a:t>Ḥa</a:t>
            </a:r>
            <a:r>
              <a:rPr lang="en-US" b="0" dirty="0" err="1"/>
              <a:t>gab</a:t>
            </a:r>
            <a:r>
              <a:rPr lang="en-US" b="0" dirty="0"/>
              <a:t>,</a:t>
            </a:r>
            <a:r>
              <a:rPr lang="en-US" b="0" baseline="0" dirty="0"/>
              <a:t> by Yahweh </a:t>
            </a:r>
            <a:r>
              <a:rPr lang="en-US" b="0" baseline="0" dirty="0" err="1"/>
              <a:t>Ṣabaot</a:t>
            </a:r>
            <a:r>
              <a:rPr lang="en-US" b="0" baseline="0" dirty="0"/>
              <a:t>” (</a:t>
            </a:r>
            <a:r>
              <a:rPr lang="he-IL" b="0" baseline="0" dirty="0"/>
              <a:t>ארר חגף בן חגב ליהוה צבאת</a:t>
            </a:r>
            <a:r>
              <a:rPr lang="en-US" b="0" baseline="0" dirty="0"/>
              <a:t>). </a:t>
            </a:r>
            <a:r>
              <a:rPr lang="en-US" dirty="0"/>
              <a:t>This</a:t>
            </a:r>
            <a:r>
              <a:rPr lang="en-US" baseline="0" dirty="0"/>
              <a:t> inscription was photographed at the Bible Lands Museum in Jerusalem. The word “Yahweh” is highlighted in red, and “</a:t>
            </a:r>
            <a:r>
              <a:rPr lang="en-US" baseline="0" dirty="0" err="1"/>
              <a:t>Sabaoth</a:t>
            </a:r>
            <a:r>
              <a:rPr lang="en-US" baseline="0" dirty="0"/>
              <a:t>” (hosts, or armies, </a:t>
            </a:r>
            <a:r>
              <a:rPr lang="he-IL" sz="1200" b="0" i="0" u="none" strike="noStrike" kern="1200" baseline="0" dirty="0">
                <a:solidFill>
                  <a:schemeClr val="tx1"/>
                </a:solidFill>
                <a:latin typeface="+mn-lt"/>
                <a:ea typeface="+mn-ea"/>
                <a:cs typeface="+mn-cs"/>
              </a:rPr>
              <a:t>צְבָאוֹת</a:t>
            </a:r>
            <a:r>
              <a:rPr lang="en-US" baseline="0" dirty="0"/>
              <a:t>) is highlighted in black. An editable version is included behind this graphic for those who may wish to change it.</a:t>
            </a:r>
            <a:endParaRPr lang="en-US" dirty="0"/>
          </a:p>
          <a:p>
            <a:endParaRPr lang="en-US" dirty="0"/>
          </a:p>
          <a:p>
            <a:r>
              <a:rPr lang="en-US" dirty="0"/>
              <a:t>mjb1904257031</a:t>
            </a:r>
          </a:p>
        </p:txBody>
      </p:sp>
      <p:sp>
        <p:nvSpPr>
          <p:cNvPr id="4" name="Slide Number Placeholder 3"/>
          <p:cNvSpPr>
            <a:spLocks noGrp="1"/>
          </p:cNvSpPr>
          <p:nvPr>
            <p:ph type="sldNum" sz="quarter" idx="10"/>
          </p:nvPr>
        </p:nvSpPr>
        <p:spPr/>
        <p:txBody>
          <a:bodyPr/>
          <a:lstStyle/>
          <a:p>
            <a:fld id="{4E4946A3-FD68-4E77-9DEF-1E7536A4AD96}" type="slidenum">
              <a:rPr lang="en-US" smtClean="0"/>
              <a:t>106</a:t>
            </a:fld>
            <a:endParaRPr lang="en-US"/>
          </a:p>
        </p:txBody>
      </p:sp>
    </p:spTree>
    <p:extLst>
      <p:ext uri="{BB962C8B-B14F-4D97-AF65-F5344CB8AC3E}">
        <p14:creationId xmlns:p14="http://schemas.microsoft.com/office/powerpoint/2010/main" val="327270708"/>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description of Yahweh as the “rock of Israel” is a common metaphor in Hebrew poetry. Based on its use in several passages related to the wilderness (e.g., 1 Sam 23:28), the image of a rock’s safety might be understood against the backdrop of the dangers of the Judean wilderness’s slippery slopes and sometimes-flooded gorges.</a:t>
            </a:r>
          </a:p>
          <a:p>
            <a:endParaRPr lang="en-US" dirty="0"/>
          </a:p>
          <a:p>
            <a:r>
              <a:rPr lang="en-US" dirty="0"/>
              <a:t>tb113006551</a:t>
            </a:r>
          </a:p>
        </p:txBody>
      </p:sp>
      <p:sp>
        <p:nvSpPr>
          <p:cNvPr id="4" name="Slide Number Placeholder 3"/>
          <p:cNvSpPr>
            <a:spLocks noGrp="1"/>
          </p:cNvSpPr>
          <p:nvPr>
            <p:ph type="sldNum" sz="quarter" idx="10"/>
          </p:nvPr>
        </p:nvSpPr>
        <p:spPr/>
        <p:txBody>
          <a:bodyPr/>
          <a:lstStyle/>
          <a:p>
            <a:fld id="{4E4946A3-FD68-4E77-9DEF-1E7536A4AD96}" type="slidenum">
              <a:rPr lang="en-US" smtClean="0"/>
              <a:t>107</a:t>
            </a:fld>
            <a:endParaRPr lang="en-US"/>
          </a:p>
        </p:txBody>
      </p:sp>
    </p:spTree>
    <p:extLst>
      <p:ext uri="{BB962C8B-B14F-4D97-AF65-F5344CB8AC3E}">
        <p14:creationId xmlns:p14="http://schemas.microsoft.com/office/powerpoint/2010/main" val="197865273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Ammonite</a:t>
            </a:r>
            <a:r>
              <a:rPr lang="en-US" baseline="0" dirty="0"/>
              <a:t> tower was built of megalithic stones and is still preserved to a considerable height. It is one of a series of Ammonite watch-towers built in the region of Amman.</a:t>
            </a:r>
            <a:endParaRPr lang="en-US" dirty="0"/>
          </a:p>
          <a:p>
            <a:endParaRPr lang="en-US" dirty="0"/>
          </a:p>
          <a:p>
            <a:r>
              <a:rPr lang="en-US" dirty="0"/>
              <a:t>tb031115689</a:t>
            </a:r>
          </a:p>
        </p:txBody>
      </p:sp>
      <p:sp>
        <p:nvSpPr>
          <p:cNvPr id="4" name="Slide Number Placeholder 3"/>
          <p:cNvSpPr>
            <a:spLocks noGrp="1"/>
          </p:cNvSpPr>
          <p:nvPr>
            <p:ph type="sldNum" sz="quarter" idx="10"/>
          </p:nvPr>
        </p:nvSpPr>
        <p:spPr/>
        <p:txBody>
          <a:bodyPr/>
          <a:lstStyle/>
          <a:p>
            <a:fld id="{4E4946A3-FD68-4E77-9DEF-1E7536A4AD96}" type="slidenum">
              <a:rPr lang="en-US" smtClean="0"/>
              <a:t>108</a:t>
            </a:fld>
            <a:endParaRPr lang="en-US"/>
          </a:p>
        </p:txBody>
      </p:sp>
    </p:spTree>
    <p:extLst>
      <p:ext uri="{BB962C8B-B14F-4D97-AF65-F5344CB8AC3E}">
        <p14:creationId xmlns:p14="http://schemas.microsoft.com/office/powerpoint/2010/main" val="1023252752"/>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the significant fortresses of the Iron Age have long since become ruins. The</a:t>
            </a:r>
            <a:r>
              <a:rPr lang="en-US" baseline="0" dirty="0"/>
              <a:t> remnant of a once-strong citadel shown in this photo is from the Persian period, and illustrates a fortress set on a height</a:t>
            </a:r>
            <a:r>
              <a:rPr lang="en-US" dirty="0"/>
              <a:t>.</a:t>
            </a:r>
          </a:p>
          <a:p>
            <a:endParaRPr lang="en-US" dirty="0"/>
          </a:p>
          <a:p>
            <a:r>
              <a:rPr lang="en-US" dirty="0"/>
              <a:t>tb0505180303</a:t>
            </a:r>
          </a:p>
        </p:txBody>
      </p:sp>
      <p:sp>
        <p:nvSpPr>
          <p:cNvPr id="4" name="Slide Number Placeholder 3"/>
          <p:cNvSpPr>
            <a:spLocks noGrp="1"/>
          </p:cNvSpPr>
          <p:nvPr>
            <p:ph type="sldNum" sz="quarter" idx="10"/>
          </p:nvPr>
        </p:nvSpPr>
        <p:spPr/>
        <p:txBody>
          <a:bodyPr/>
          <a:lstStyle/>
          <a:p>
            <a:fld id="{4E4946A3-FD68-4E77-9DEF-1E7536A4AD96}" type="slidenum">
              <a:rPr lang="en-US" smtClean="0"/>
              <a:t>109</a:t>
            </a:fld>
            <a:endParaRPr lang="en-US"/>
          </a:p>
        </p:txBody>
      </p:sp>
    </p:spTree>
    <p:extLst>
      <p:ext uri="{BB962C8B-B14F-4D97-AF65-F5344CB8AC3E}">
        <p14:creationId xmlns:p14="http://schemas.microsoft.com/office/powerpoint/2010/main" val="10232527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It is possible that the “stronghold” to which David retreated after taking his parents to Moab for safe-keeping was the rock known as Masada (1 Sam 22:4). Excavations at Masada have not uncovered any structures from the Iron Age, but a few scattered sherds from the Iron Age II (circa 1000–700 BC) indicate occasional presence there during that period, perhaps as early as the time of David. The buildings visible in this photo are all from the time of King Herod or later. The siege ramp built by the Romans in the 1st century AD is visible on the right end of this photo.</a:t>
            </a:r>
          </a:p>
          <a:p>
            <a:endParaRPr lang="en-US" dirty="0"/>
          </a:p>
          <a:p>
            <a:r>
              <a:rPr lang="en-US" dirty="0"/>
              <a:t>ws031617581</a:t>
            </a:r>
          </a:p>
        </p:txBody>
      </p:sp>
      <p:sp>
        <p:nvSpPr>
          <p:cNvPr id="4" name="Slide Number Placeholder 3"/>
          <p:cNvSpPr>
            <a:spLocks noGrp="1"/>
          </p:cNvSpPr>
          <p:nvPr>
            <p:ph type="sldNum" sz="quarter" idx="10"/>
          </p:nvPr>
        </p:nvSpPr>
        <p:spPr/>
        <p:txBody>
          <a:bodyPr/>
          <a:lstStyle/>
          <a:p>
            <a:fld id="{4E4946A3-FD68-4E77-9DEF-1E7536A4AD96}" type="slidenum">
              <a:rPr lang="en-US" smtClean="0"/>
              <a:t>11</a:t>
            </a:fld>
            <a:endParaRPr lang="en-US"/>
          </a:p>
        </p:txBody>
      </p:sp>
    </p:spTree>
    <p:extLst>
      <p:ext uri="{BB962C8B-B14F-4D97-AF65-F5344CB8AC3E}">
        <p14:creationId xmlns:p14="http://schemas.microsoft.com/office/powerpoint/2010/main" val="100109030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photograph and the next were taken at </a:t>
            </a:r>
            <a:r>
              <a:rPr lang="en-US" dirty="0" err="1"/>
              <a:t>Neot</a:t>
            </a:r>
            <a:r>
              <a:rPr lang="en-US" dirty="0"/>
              <a:t> </a:t>
            </a:r>
            <a:r>
              <a:rPr lang="en-US" dirty="0" err="1"/>
              <a:t>Kedumim</a:t>
            </a:r>
            <a:r>
              <a:rPr lang="en-US" dirty="0"/>
              <a:t> Biblical Landscape Preserve in central Israel.</a:t>
            </a:r>
          </a:p>
          <a:p>
            <a:endParaRPr lang="en-US" dirty="0"/>
          </a:p>
          <a:p>
            <a:r>
              <a:rPr lang="en-US" dirty="0"/>
              <a:t>tb112103279</a:t>
            </a:r>
          </a:p>
        </p:txBody>
      </p:sp>
      <p:sp>
        <p:nvSpPr>
          <p:cNvPr id="4" name="Slide Number Placeholder 3"/>
          <p:cNvSpPr>
            <a:spLocks noGrp="1"/>
          </p:cNvSpPr>
          <p:nvPr>
            <p:ph type="sldNum" sz="quarter" idx="10"/>
          </p:nvPr>
        </p:nvSpPr>
        <p:spPr/>
        <p:txBody>
          <a:bodyPr/>
          <a:lstStyle/>
          <a:p>
            <a:fld id="{4E4946A3-FD68-4E77-9DEF-1E7536A4AD96}" type="slidenum">
              <a:rPr lang="en-US" smtClean="0"/>
              <a:t>110</a:t>
            </a:fld>
            <a:endParaRPr lang="en-US"/>
          </a:p>
        </p:txBody>
      </p:sp>
    </p:spTree>
    <p:extLst>
      <p:ext uri="{BB962C8B-B14F-4D97-AF65-F5344CB8AC3E}">
        <p14:creationId xmlns:p14="http://schemas.microsoft.com/office/powerpoint/2010/main" val="2012462819"/>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tb112103270</a:t>
            </a:r>
          </a:p>
        </p:txBody>
      </p:sp>
      <p:sp>
        <p:nvSpPr>
          <p:cNvPr id="4" name="Slide Number Placeholder 3"/>
          <p:cNvSpPr>
            <a:spLocks noGrp="1"/>
          </p:cNvSpPr>
          <p:nvPr>
            <p:ph type="sldNum" sz="quarter" idx="10"/>
          </p:nvPr>
        </p:nvSpPr>
        <p:spPr/>
        <p:txBody>
          <a:bodyPr/>
          <a:lstStyle/>
          <a:p>
            <a:fld id="{4E4946A3-FD68-4E77-9DEF-1E7536A4AD96}" type="slidenum">
              <a:rPr lang="en-US" smtClean="0"/>
              <a:t>111</a:t>
            </a:fld>
            <a:endParaRPr lang="en-US"/>
          </a:p>
        </p:txBody>
      </p:sp>
    </p:spTree>
    <p:extLst>
      <p:ext uri="{BB962C8B-B14F-4D97-AF65-F5344CB8AC3E}">
        <p14:creationId xmlns:p14="http://schemas.microsoft.com/office/powerpoint/2010/main" val="869615097"/>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comes from the palace of Ashurbanipal at Nineveh. As can be seen the bows</a:t>
            </a:r>
            <a:r>
              <a:rPr lang="en-US" baseline="0" dirty="0"/>
              <a:t> are simple, but stout enough that it takes two men to string them. Other men check arrows for straightness or inspect bows that have been strung. This relief </a:t>
            </a:r>
            <a:r>
              <a:rPr lang="en-US" dirty="0"/>
              <a:t>was photographed at the British Museum.</a:t>
            </a:r>
          </a:p>
          <a:p>
            <a:endParaRPr lang="en-US" dirty="0"/>
          </a:p>
          <a:p>
            <a:r>
              <a:rPr lang="en-US" dirty="0"/>
              <a:t>adr1805194793</a:t>
            </a:r>
          </a:p>
        </p:txBody>
      </p:sp>
      <p:sp>
        <p:nvSpPr>
          <p:cNvPr id="4" name="Slide Number Placeholder 3"/>
          <p:cNvSpPr>
            <a:spLocks noGrp="1"/>
          </p:cNvSpPr>
          <p:nvPr>
            <p:ph type="sldNum" sz="quarter" idx="10"/>
          </p:nvPr>
        </p:nvSpPr>
        <p:spPr/>
        <p:txBody>
          <a:bodyPr/>
          <a:lstStyle/>
          <a:p>
            <a:fld id="{4E4946A3-FD68-4E77-9DEF-1E7536A4AD96}" type="slidenum">
              <a:rPr lang="en-US" smtClean="0"/>
              <a:t>112</a:t>
            </a:fld>
            <a:endParaRPr lang="en-US"/>
          </a:p>
        </p:txBody>
      </p:sp>
    </p:spTree>
    <p:extLst>
      <p:ext uri="{BB962C8B-B14F-4D97-AF65-F5344CB8AC3E}">
        <p14:creationId xmlns:p14="http://schemas.microsoft.com/office/powerpoint/2010/main" val="1503436284"/>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relief shows Ashurbanipal with his bow fully drawn, ready to release</a:t>
            </a:r>
            <a:r>
              <a:rPr lang="en-US" baseline="0" dirty="0"/>
              <a:t> the arrow. Bows of this period were made of wood; a bow of bronze would have been impossible to bend if it were of approximately the same dimensions as a regular wooden bow. This relief was photographed in the British Museum. </a:t>
            </a:r>
            <a:r>
              <a:rPr lang="en-US" dirty="0"/>
              <a:t>This image comes from Osama </a:t>
            </a:r>
            <a:r>
              <a:rPr lang="en-US" dirty="0" err="1"/>
              <a:t>Shukir</a:t>
            </a:r>
            <a:r>
              <a:rPr lang="en-US" dirty="0"/>
              <a:t> Muhammed Amin and is licensed under</a:t>
            </a:r>
            <a:r>
              <a:rPr lang="en-US" baseline="0" dirty="0"/>
              <a:t> </a:t>
            </a:r>
            <a:r>
              <a:rPr lang="en-US" dirty="0"/>
              <a:t>CC BY-SA 4.0, via Wikimedia Commons</a:t>
            </a:r>
            <a:r>
              <a:rPr lang="en-US" baseline="0" dirty="0"/>
              <a:t>: https://commons.wikimedia.org/wiki/File:Ashurbanipal_II,_detail_of_a_lion-hunt_scene_from_Nineveh,_7th_century_BC,_the_British_Museum.jpg.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wiki01302014140546681</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113</a:t>
            </a:fld>
            <a:endParaRPr lang="en-US"/>
          </a:p>
        </p:txBody>
      </p:sp>
    </p:spTree>
    <p:extLst>
      <p:ext uri="{BB962C8B-B14F-4D97-AF65-F5344CB8AC3E}">
        <p14:creationId xmlns:p14="http://schemas.microsoft.com/office/powerpoint/2010/main" val="844885613"/>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word “help” (Heb. </a:t>
            </a:r>
            <a:r>
              <a:rPr lang="en-US" i="1" dirty="0" err="1"/>
              <a:t>anah</a:t>
            </a:r>
            <a:r>
              <a:rPr lang="en-US" dirty="0"/>
              <a:t>, </a:t>
            </a:r>
            <a:r>
              <a:rPr lang="he-IL" sz="1200" b="0" i="0" u="none" strike="noStrike" kern="1200" baseline="0" dirty="0">
                <a:solidFill>
                  <a:schemeClr val="tx1"/>
                </a:solidFill>
                <a:latin typeface="+mn-lt"/>
                <a:ea typeface="+mn-ea"/>
                <a:cs typeface="+mn-cs"/>
              </a:rPr>
              <a:t>עָנָה</a:t>
            </a:r>
            <a:r>
              <a:rPr lang="en-US" dirty="0"/>
              <a:t>) in the second phrase</a:t>
            </a:r>
            <a:r>
              <a:rPr lang="en-US" baseline="0" dirty="0"/>
              <a:t> is difficult. The word often means “to answer,” but in many contexts this implies action in favor of the one to whom the response is given (e.g., 1 Sam 7:9; 8:18). </a:t>
            </a:r>
            <a:r>
              <a:rPr lang="en-US" dirty="0"/>
              <a:t>This shield was photographed at the British Museum.</a:t>
            </a:r>
          </a:p>
          <a:p>
            <a:endParaRPr lang="en-US" dirty="0"/>
          </a:p>
          <a:p>
            <a:r>
              <a:rPr lang="en-US" dirty="0"/>
              <a:t>tb112004783</a:t>
            </a:r>
          </a:p>
        </p:txBody>
      </p:sp>
      <p:sp>
        <p:nvSpPr>
          <p:cNvPr id="4" name="Slide Number Placeholder 3"/>
          <p:cNvSpPr>
            <a:spLocks noGrp="1"/>
          </p:cNvSpPr>
          <p:nvPr>
            <p:ph type="sldNum" sz="quarter" idx="10"/>
          </p:nvPr>
        </p:nvSpPr>
        <p:spPr/>
        <p:txBody>
          <a:bodyPr/>
          <a:lstStyle/>
          <a:p>
            <a:fld id="{4E4946A3-FD68-4E77-9DEF-1E7536A4AD96}" type="slidenum">
              <a:rPr lang="en-US" smtClean="0"/>
              <a:t>114</a:t>
            </a:fld>
            <a:endParaRPr lang="en-US"/>
          </a:p>
        </p:txBody>
      </p:sp>
    </p:spTree>
    <p:extLst>
      <p:ext uri="{BB962C8B-B14F-4D97-AF65-F5344CB8AC3E}">
        <p14:creationId xmlns:p14="http://schemas.microsoft.com/office/powerpoint/2010/main" val="84430113"/>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mjb1902200748</a:t>
            </a:r>
          </a:p>
        </p:txBody>
      </p:sp>
      <p:sp>
        <p:nvSpPr>
          <p:cNvPr id="4" name="Slide Number Placeholder 3"/>
          <p:cNvSpPr>
            <a:spLocks noGrp="1"/>
          </p:cNvSpPr>
          <p:nvPr>
            <p:ph type="sldNum" sz="quarter" idx="10"/>
          </p:nvPr>
        </p:nvSpPr>
        <p:spPr/>
        <p:txBody>
          <a:bodyPr/>
          <a:lstStyle/>
          <a:p>
            <a:fld id="{4E4946A3-FD68-4E77-9DEF-1E7536A4AD96}" type="slidenum">
              <a:rPr lang="en-US" smtClean="0"/>
              <a:t>115</a:t>
            </a:fld>
            <a:endParaRPr lang="en-US"/>
          </a:p>
        </p:txBody>
      </p:sp>
    </p:spTree>
    <p:extLst>
      <p:ext uri="{BB962C8B-B14F-4D97-AF65-F5344CB8AC3E}">
        <p14:creationId xmlns:p14="http://schemas.microsoft.com/office/powerpoint/2010/main" val="143983654"/>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illustrates the opposite of David’s word picture, a narrow and dangerous path where one could easily slip.</a:t>
            </a:r>
          </a:p>
          <a:p>
            <a:endParaRPr lang="en-US" dirty="0"/>
          </a:p>
          <a:p>
            <a:r>
              <a:rPr lang="en-US" dirty="0"/>
              <a:t>mjb1902211158</a:t>
            </a:r>
          </a:p>
        </p:txBody>
      </p:sp>
      <p:sp>
        <p:nvSpPr>
          <p:cNvPr id="4" name="Slide Number Placeholder 3"/>
          <p:cNvSpPr>
            <a:spLocks noGrp="1"/>
          </p:cNvSpPr>
          <p:nvPr>
            <p:ph type="sldNum" sz="quarter" idx="10"/>
          </p:nvPr>
        </p:nvSpPr>
        <p:spPr/>
        <p:txBody>
          <a:bodyPr/>
          <a:lstStyle/>
          <a:p>
            <a:fld id="{4E4946A3-FD68-4E77-9DEF-1E7536A4AD96}" type="slidenum">
              <a:rPr lang="en-US" smtClean="0"/>
              <a:t>116</a:t>
            </a:fld>
            <a:endParaRPr lang="en-US"/>
          </a:p>
        </p:txBody>
      </p:sp>
    </p:spTree>
    <p:extLst>
      <p:ext uri="{BB962C8B-B14F-4D97-AF65-F5344CB8AC3E}">
        <p14:creationId xmlns:p14="http://schemas.microsoft.com/office/powerpoint/2010/main" val="143983654"/>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relief comes from the central palace of Tiglath-pileser III at Nimrud.</a:t>
            </a:r>
            <a:r>
              <a:rPr lang="en-US" sz="1200" kern="1200" baseline="0" dirty="0">
                <a:solidFill>
                  <a:schemeClr val="tx1"/>
                </a:solidFill>
                <a:effectLst/>
                <a:latin typeface="+mn-lt"/>
                <a:ea typeface="+mn-ea"/>
                <a:cs typeface="+mn-cs"/>
              </a:rPr>
              <a:t> The depiction of soldiers pursing enemy camel riders is reminiscent of David’s pursuit and destruction of the Amalekites (1 Sam 30:16-18). This relief </a:t>
            </a:r>
            <a:r>
              <a:rPr lang="en-US" sz="1200" kern="1200" dirty="0">
                <a:solidFill>
                  <a:schemeClr val="tx1"/>
                </a:solidFill>
                <a:effectLst/>
                <a:latin typeface="+mn-lt"/>
                <a:ea typeface="+mn-ea"/>
                <a:cs typeface="+mn-cs"/>
              </a:rPr>
              <a:t>was photographed at the Getty</a:t>
            </a:r>
            <a:r>
              <a:rPr lang="en-US" sz="1200" kern="1200" baseline="0" dirty="0">
                <a:solidFill>
                  <a:schemeClr val="tx1"/>
                </a:solidFill>
                <a:effectLst/>
                <a:latin typeface="+mn-lt"/>
                <a:ea typeface="+mn-ea"/>
                <a:cs typeface="+mn-cs"/>
              </a:rPr>
              <a:t> Villa in southern California.</a:t>
            </a:r>
            <a:endParaRPr lang="en-US" dirty="0"/>
          </a:p>
          <a:p>
            <a:endParaRPr lang="en-US" dirty="0"/>
          </a:p>
          <a:p>
            <a:r>
              <a:rPr lang="en-US" dirty="0"/>
              <a:t>tb100919330</a:t>
            </a:r>
          </a:p>
        </p:txBody>
      </p:sp>
      <p:sp>
        <p:nvSpPr>
          <p:cNvPr id="4" name="Slide Number Placeholder 3"/>
          <p:cNvSpPr>
            <a:spLocks noGrp="1"/>
          </p:cNvSpPr>
          <p:nvPr>
            <p:ph type="sldNum" sz="quarter" idx="10"/>
          </p:nvPr>
        </p:nvSpPr>
        <p:spPr/>
        <p:txBody>
          <a:bodyPr/>
          <a:lstStyle/>
          <a:p>
            <a:fld id="{4E4946A3-FD68-4E77-9DEF-1E7536A4AD96}" type="slidenum">
              <a:rPr lang="en-US" smtClean="0"/>
              <a:t>117</a:t>
            </a:fld>
            <a:endParaRPr lang="en-US"/>
          </a:p>
        </p:txBody>
      </p:sp>
    </p:spTree>
    <p:extLst>
      <p:ext uri="{BB962C8B-B14F-4D97-AF65-F5344CB8AC3E}">
        <p14:creationId xmlns:p14="http://schemas.microsoft.com/office/powerpoint/2010/main" val="2064826274"/>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effectLst/>
                <a:latin typeface="+mn-lt"/>
                <a:ea typeface="+mn-ea"/>
                <a:cs typeface="+mn-cs"/>
              </a:rPr>
              <a:t>This illustration comes from Sir Austen Henry Layard, </a:t>
            </a:r>
            <a:r>
              <a:rPr lang="en-US" sz="1200" i="1" kern="1200" dirty="0">
                <a:effectLst/>
                <a:latin typeface="+mn-lt"/>
                <a:ea typeface="+mn-ea"/>
                <a:cs typeface="+mn-cs"/>
              </a:rPr>
              <a:t>Second Series of the Monuments of Nineveh</a:t>
            </a:r>
            <a:r>
              <a:rPr lang="en-US" sz="1200" kern="1200" dirty="0">
                <a:effectLst/>
                <a:latin typeface="+mn-lt"/>
                <a:ea typeface="+mn-ea"/>
                <a:cs typeface="+mn-cs"/>
              </a:rPr>
              <a:t>, published in 1853. Public domain, from The New York Public Library, </a:t>
            </a:r>
            <a:r>
              <a:rPr lang="en-US" sz="1200" u="sng" kern="1200" dirty="0">
                <a:effectLst/>
                <a:latin typeface="+mn-lt"/>
                <a:ea typeface="+mn-ea"/>
                <a:cs typeface="+mn-cs"/>
                <a:hlinkClick r:id="rId3">
                  <a:extLst>
                    <a:ext uri="{A12FA001-AC4F-418D-AE19-62706E023703}">
                      <ahyp:hlinkClr xmlns:ahyp="http://schemas.microsoft.com/office/drawing/2018/hyperlinkcolor" val="tx"/>
                    </a:ext>
                  </a:extLst>
                </a:hlinkClick>
              </a:rPr>
              <a:t>http://digitalcollections.nypl.org/items/510d47dc-474e-a3d9-e040-e00a18064a99</a:t>
            </a:r>
            <a:endParaRPr lang="en-US" dirty="0"/>
          </a:p>
          <a:p>
            <a:endParaRPr lang="en-US" dirty="0"/>
          </a:p>
          <a:p>
            <a:r>
              <a:rPr lang="en-US" dirty="0"/>
              <a:t>nypl</a:t>
            </a:r>
            <a:r>
              <a:rPr lang="en-US" sz="1200" b="0" i="0" kern="1200" dirty="0">
                <a:effectLst/>
                <a:latin typeface="+mn-lt"/>
                <a:ea typeface="+mn-ea"/>
                <a:cs typeface="+mn-cs"/>
              </a:rPr>
              <a:t>494764</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118</a:t>
            </a:fld>
            <a:endParaRPr lang="en-US"/>
          </a:p>
        </p:txBody>
      </p:sp>
    </p:spTree>
    <p:extLst>
      <p:ext uri="{BB962C8B-B14F-4D97-AF65-F5344CB8AC3E}">
        <p14:creationId xmlns:p14="http://schemas.microsoft.com/office/powerpoint/2010/main" val="2064826274"/>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This relief depicts bearded Asiatics being conquered by the Egyptians (the belly of the horses can be seen along the top of the block). This block was excavated at temple of Ramesses IV at El-</a:t>
            </a:r>
            <a:r>
              <a:rPr lang="en-US" baseline="0" dirty="0" err="1"/>
              <a:t>Asasif</a:t>
            </a:r>
            <a:r>
              <a:rPr lang="en-US" baseline="0" dirty="0"/>
              <a:t>; it had been re-used and is considered to have originally been created during the reign of Amenhotep II. </a:t>
            </a:r>
            <a:r>
              <a:rPr lang="en-US" dirty="0"/>
              <a:t>This image comes from The Metropolitan Museum of Art and is in the public domain. Source: https://www.metmuseum.org/art/collection/search/544720</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met544720</a:t>
            </a:r>
          </a:p>
        </p:txBody>
      </p:sp>
      <p:sp>
        <p:nvSpPr>
          <p:cNvPr id="4" name="Slide Number Placeholder 3"/>
          <p:cNvSpPr>
            <a:spLocks noGrp="1"/>
          </p:cNvSpPr>
          <p:nvPr>
            <p:ph type="sldNum" sz="quarter" idx="10"/>
          </p:nvPr>
        </p:nvSpPr>
        <p:spPr/>
        <p:txBody>
          <a:bodyPr/>
          <a:lstStyle/>
          <a:p>
            <a:fld id="{4E4946A3-FD68-4E77-9DEF-1E7536A4AD96}" type="slidenum">
              <a:rPr lang="en-US" smtClean="0"/>
              <a:t>119</a:t>
            </a:fld>
            <a:endParaRPr lang="en-US"/>
          </a:p>
        </p:txBody>
      </p:sp>
    </p:spTree>
    <p:extLst>
      <p:ext uri="{BB962C8B-B14F-4D97-AF65-F5344CB8AC3E}">
        <p14:creationId xmlns:p14="http://schemas.microsoft.com/office/powerpoint/2010/main" val="8461974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limestone artifact was photographed at the Ankara Museum of Anatolian Civilizations.</a:t>
            </a:r>
          </a:p>
          <a:p>
            <a:endParaRPr lang="en-US" dirty="0"/>
          </a:p>
          <a:p>
            <a:r>
              <a:rPr lang="en-US" dirty="0"/>
              <a:t>adr1006032062</a:t>
            </a:r>
          </a:p>
        </p:txBody>
      </p:sp>
      <p:sp>
        <p:nvSpPr>
          <p:cNvPr id="4" name="Slide Number Placeholder 3"/>
          <p:cNvSpPr>
            <a:spLocks noGrp="1"/>
          </p:cNvSpPr>
          <p:nvPr>
            <p:ph type="sldNum" sz="quarter" idx="10"/>
          </p:nvPr>
        </p:nvSpPr>
        <p:spPr/>
        <p:txBody>
          <a:bodyPr/>
          <a:lstStyle/>
          <a:p>
            <a:fld id="{4E4946A3-FD68-4E77-9DEF-1E7536A4AD96}" type="slidenum">
              <a:rPr lang="en-US" smtClean="0"/>
              <a:t>12</a:t>
            </a:fld>
            <a:endParaRPr lang="en-US"/>
          </a:p>
        </p:txBody>
      </p:sp>
    </p:spTree>
    <p:extLst>
      <p:ext uri="{BB962C8B-B14F-4D97-AF65-F5344CB8AC3E}">
        <p14:creationId xmlns:p14="http://schemas.microsoft.com/office/powerpoint/2010/main" val="1001090309"/>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relief was photographed at the British Museum. This image comes from </a:t>
            </a:r>
            <a:r>
              <a:rPr lang="en-US" dirty="0"/>
              <a:t>Anthony Huan and is licensed under CC BY-SA 2.0, via Wikimedia Commons</a:t>
            </a:r>
            <a:r>
              <a:rPr lang="en-US" sz="1200" kern="1200" baseline="0" dirty="0">
                <a:solidFill>
                  <a:schemeClr val="tx1"/>
                </a:solidFill>
                <a:effectLst/>
                <a:latin typeface="+mn-lt"/>
                <a:ea typeface="+mn-ea"/>
                <a:cs typeface="+mn-cs"/>
              </a:rPr>
              <a:t>: https://commons.wikimedia.org/wiki/File:Assyrians_pursue_Arabs_on_camelback._Ashurbanipal,_North_Palace_of_Nineveh._660-650_BCE.jpg.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wiki111020182322512018</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120</a:t>
            </a:fld>
            <a:endParaRPr lang="en-US"/>
          </a:p>
        </p:txBody>
      </p:sp>
    </p:spTree>
    <p:extLst>
      <p:ext uri="{BB962C8B-B14F-4D97-AF65-F5344CB8AC3E}">
        <p14:creationId xmlns:p14="http://schemas.microsoft.com/office/powerpoint/2010/main" val="827898724"/>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shows Ramesses II striding over a pile of enemy corpses as he advances on the remaining enemies. The relief was photographed on the wall of the</a:t>
            </a:r>
            <a:r>
              <a:rPr lang="en-US" baseline="0" dirty="0"/>
              <a:t> Main Temple at Medinet Habu.</a:t>
            </a:r>
            <a:endParaRPr lang="en-US" dirty="0"/>
          </a:p>
          <a:p>
            <a:endParaRPr lang="en-US" dirty="0"/>
          </a:p>
          <a:p>
            <a:r>
              <a:rPr lang="en-US" dirty="0"/>
              <a:t>adr1603143163</a:t>
            </a:r>
          </a:p>
        </p:txBody>
      </p:sp>
      <p:sp>
        <p:nvSpPr>
          <p:cNvPr id="4" name="Slide Number Placeholder 3"/>
          <p:cNvSpPr>
            <a:spLocks noGrp="1"/>
          </p:cNvSpPr>
          <p:nvPr>
            <p:ph type="sldNum" sz="quarter" idx="10"/>
          </p:nvPr>
        </p:nvSpPr>
        <p:spPr/>
        <p:txBody>
          <a:bodyPr/>
          <a:lstStyle/>
          <a:p>
            <a:fld id="{4E4946A3-FD68-4E77-9DEF-1E7536A4AD96}" type="slidenum">
              <a:rPr lang="en-US" smtClean="0"/>
              <a:t>121</a:t>
            </a:fld>
            <a:endParaRPr lang="en-US"/>
          </a:p>
        </p:txBody>
      </p:sp>
    </p:spTree>
    <p:extLst>
      <p:ext uri="{BB962C8B-B14F-4D97-AF65-F5344CB8AC3E}">
        <p14:creationId xmlns:p14="http://schemas.microsoft.com/office/powerpoint/2010/main" val="291756698"/>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word “equip” (Heb. </a:t>
            </a:r>
            <a:r>
              <a:rPr lang="en-US" i="1" dirty="0"/>
              <a:t>azar</a:t>
            </a:r>
            <a:r>
              <a:rPr lang="en-US" dirty="0"/>
              <a:t>, </a:t>
            </a:r>
            <a:r>
              <a:rPr lang="he-IL" sz="1200" b="0" i="0" u="none" strike="noStrike" kern="1200" baseline="0" dirty="0">
                <a:solidFill>
                  <a:schemeClr val="tx1"/>
                </a:solidFill>
                <a:latin typeface="+mn-lt"/>
                <a:ea typeface="+mn-ea"/>
                <a:cs typeface="+mn-cs"/>
              </a:rPr>
              <a:t>אָזַר</a:t>
            </a:r>
            <a:r>
              <a:rPr lang="en-US" dirty="0"/>
              <a:t>) is suggestive of putting on equipment or clothing,</a:t>
            </a:r>
            <a:r>
              <a:rPr lang="en-US" baseline="0" dirty="0"/>
              <a:t> and should likely be understood in this context as general preparation for battle. This display includes a variety of weapons and armor that were used not long after the time of David. </a:t>
            </a:r>
            <a:r>
              <a:rPr lang="en-US" dirty="0"/>
              <a:t>This display was photographed at the Berlin Museum of the Ancient Near East.</a:t>
            </a:r>
          </a:p>
          <a:p>
            <a:endParaRPr lang="en-US" dirty="0"/>
          </a:p>
          <a:p>
            <a:r>
              <a:rPr lang="en-US" dirty="0"/>
              <a:t>adr070513215</a:t>
            </a:r>
          </a:p>
        </p:txBody>
      </p:sp>
      <p:sp>
        <p:nvSpPr>
          <p:cNvPr id="4" name="Slide Number Placeholder 3"/>
          <p:cNvSpPr>
            <a:spLocks noGrp="1"/>
          </p:cNvSpPr>
          <p:nvPr>
            <p:ph type="sldNum" sz="quarter" idx="10"/>
          </p:nvPr>
        </p:nvSpPr>
        <p:spPr/>
        <p:txBody>
          <a:bodyPr/>
          <a:lstStyle/>
          <a:p>
            <a:fld id="{4E4946A3-FD68-4E77-9DEF-1E7536A4AD96}" type="slidenum">
              <a:rPr lang="en-US" smtClean="0"/>
              <a:t>122</a:t>
            </a:fld>
            <a:endParaRPr lang="en-US"/>
          </a:p>
        </p:txBody>
      </p:sp>
    </p:spTree>
    <p:extLst>
      <p:ext uri="{BB962C8B-B14F-4D97-AF65-F5344CB8AC3E}">
        <p14:creationId xmlns:p14="http://schemas.microsoft.com/office/powerpoint/2010/main" val="1996036729"/>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shows the Assyrian king Ashurnasirpal II in his chariot,</a:t>
            </a:r>
            <a:r>
              <a:rPr lang="en-US" baseline="0" dirty="0"/>
              <a:t> hunting lions. He is fully equipped for the task, having a bow and a long sword. Note also the crossed set of quivers that hang on the side of the chariot, ensuring that he does not run out of arrows. This relief comes from the northwest palace at Nimrud and was photographed at the British Museum. </a:t>
            </a:r>
            <a:r>
              <a:rPr lang="en-US" dirty="0"/>
              <a:t>This image comes from Osama </a:t>
            </a:r>
            <a:r>
              <a:rPr lang="en-US" dirty="0" err="1"/>
              <a:t>Shukir</a:t>
            </a:r>
            <a:r>
              <a:rPr lang="en-US" dirty="0"/>
              <a:t> Muhammed Amin and is licensed under CC BY-SA 4.0, via Wikimedia Commons: https://commons.wikimedia.org/wiki/File:Lion-hunt_scene_of_Ashurnasirpal_II,_from_Nimrud,_9th_century_BC,_the_British_Museum.jpg.</a:t>
            </a:r>
          </a:p>
          <a:p>
            <a:endParaRPr lang="en-US" dirty="0"/>
          </a:p>
          <a:p>
            <a:r>
              <a:rPr lang="en-US" dirty="0"/>
              <a:t>wiki072320161638559</a:t>
            </a:r>
          </a:p>
        </p:txBody>
      </p:sp>
      <p:sp>
        <p:nvSpPr>
          <p:cNvPr id="4" name="Slide Number Placeholder 3"/>
          <p:cNvSpPr>
            <a:spLocks noGrp="1"/>
          </p:cNvSpPr>
          <p:nvPr>
            <p:ph type="sldNum" sz="quarter" idx="10"/>
          </p:nvPr>
        </p:nvSpPr>
        <p:spPr/>
        <p:txBody>
          <a:bodyPr/>
          <a:lstStyle/>
          <a:p>
            <a:fld id="{4E4946A3-FD68-4E77-9DEF-1E7536A4AD96}" type="slidenum">
              <a:rPr lang="en-US" smtClean="0"/>
              <a:t>123</a:t>
            </a:fld>
            <a:endParaRPr lang="en-US"/>
          </a:p>
        </p:txBody>
      </p:sp>
    </p:spTree>
    <p:extLst>
      <p:ext uri="{BB962C8B-B14F-4D97-AF65-F5344CB8AC3E}">
        <p14:creationId xmlns:p14="http://schemas.microsoft.com/office/powerpoint/2010/main" val="1996036729"/>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eaLnBrk="1" hangingPunct="1"/>
            <a:r>
              <a:rPr lang="en-US" dirty="0"/>
              <a:t>This relief shows rows of Sea Peoples</a:t>
            </a:r>
            <a:r>
              <a:rPr lang="en-US" baseline="0" dirty="0"/>
              <a:t> (one subset of which was the Philistines) who have been captured in war against the Egyptians.</a:t>
            </a:r>
          </a:p>
          <a:p>
            <a:pPr marL="228600" indent="-228600" eaLnBrk="1" hangingPunct="1"/>
            <a:endParaRPr lang="en-US" dirty="0"/>
          </a:p>
          <a:p>
            <a:pPr marL="228600" indent="-228600" eaLnBrk="1" hangingPunct="1"/>
            <a:r>
              <a:rPr lang="en-US" dirty="0"/>
              <a:t>tb011105848</a:t>
            </a:r>
          </a:p>
        </p:txBody>
      </p:sp>
      <p:sp>
        <p:nvSpPr>
          <p:cNvPr id="4" name="Slide Number Placeholder 3"/>
          <p:cNvSpPr>
            <a:spLocks noGrp="1"/>
          </p:cNvSpPr>
          <p:nvPr>
            <p:ph type="sldNum" sz="quarter" idx="10"/>
          </p:nvPr>
        </p:nvSpPr>
        <p:spPr/>
        <p:txBody>
          <a:bodyPr/>
          <a:lstStyle/>
          <a:p>
            <a:fld id="{4E4946A3-FD68-4E77-9DEF-1E7536A4AD96}" type="slidenum">
              <a:rPr lang="en-US" smtClean="0"/>
              <a:t>124</a:t>
            </a:fld>
            <a:endParaRPr lang="en-US"/>
          </a:p>
        </p:txBody>
      </p:sp>
    </p:spTree>
    <p:extLst>
      <p:ext uri="{BB962C8B-B14F-4D97-AF65-F5344CB8AC3E}">
        <p14:creationId xmlns:p14="http://schemas.microsoft.com/office/powerpoint/2010/main" val="1051360739"/>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ea typeface="ＭＳ Ｐゴシック" pitchFamily="34" charset="-128"/>
              </a:rPr>
              <a:t>One of the enemies David was successful in subduing was the Ammonites, represented here by a slightly later palace perched atop the Amman Citadel,</a:t>
            </a:r>
            <a:r>
              <a:rPr lang="en-US" baseline="0" dirty="0">
                <a:ea typeface="ＭＳ Ｐゴシック" pitchFamily="34" charset="-128"/>
              </a:rPr>
              <a:t> the Ammonite capital known then as Rabbah of the Ammonites (cf. 2 Sam 12:26).</a:t>
            </a:r>
          </a:p>
          <a:p>
            <a:pPr marL="0" indent="0" eaLnBrk="1" hangingPunct="1">
              <a:buFontTx/>
              <a:buNone/>
            </a:pPr>
            <a:endParaRPr lang="en-US" dirty="0">
              <a:ea typeface="ＭＳ Ｐゴシック" pitchFamily="34" charset="-128"/>
            </a:endParaRPr>
          </a:p>
          <a:p>
            <a:pPr marL="228600" indent="-228600" eaLnBrk="1" hangingPunct="1"/>
            <a:r>
              <a:rPr lang="it-IT" dirty="0"/>
              <a:t>tb031115264</a:t>
            </a:r>
            <a:endParaRPr lang="en-US" dirty="0">
              <a:ea typeface="ＭＳ Ｐゴシック" pitchFamily="34" charset="-128"/>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125</a:t>
            </a:fld>
            <a:endParaRPr lang="en-US"/>
          </a:p>
        </p:txBody>
      </p:sp>
    </p:spTree>
    <p:extLst>
      <p:ext uri="{BB962C8B-B14F-4D97-AF65-F5344CB8AC3E}">
        <p14:creationId xmlns:p14="http://schemas.microsoft.com/office/powerpoint/2010/main" val="1771141845"/>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David had also defeated the Moabites (2 Sam 8:2).</a:t>
            </a:r>
            <a:r>
              <a:rPr lang="en-US" baseline="0" dirty="0"/>
              <a:t> The Moabite kingdom seems to have been centered in the area of Kerak, often identified as </a:t>
            </a:r>
            <a:r>
              <a:rPr lang="en-US" dirty="0"/>
              <a:t>biblical </a:t>
            </a:r>
            <a:r>
              <a:rPr lang="en-US" dirty="0" err="1"/>
              <a:t>Kir</a:t>
            </a:r>
            <a:r>
              <a:rPr lang="en-US" dirty="0"/>
              <a:t>, </a:t>
            </a:r>
            <a:r>
              <a:rPr lang="en-US" dirty="0" err="1"/>
              <a:t>Kir</a:t>
            </a:r>
            <a:r>
              <a:rPr lang="en-US" dirty="0"/>
              <a:t> Moab, </a:t>
            </a:r>
            <a:r>
              <a:rPr lang="en-US" dirty="0" err="1"/>
              <a:t>Kir-Heres</a:t>
            </a:r>
            <a:r>
              <a:rPr lang="en-US" dirty="0"/>
              <a:t>(eth), or </a:t>
            </a:r>
            <a:r>
              <a:rPr lang="en-US" dirty="0" err="1"/>
              <a:t>Hereseth</a:t>
            </a:r>
            <a:r>
              <a:rPr lang="en-US" dirty="0"/>
              <a:t>. This city stood at 3,110 feet (950 m) elevation, that is 4,400 feet (1,340 m) above the Dead Sea to its west. It is situated on an isolated hilltop, with a view in all directions. The Crusaders recognized the defensible aspect of the site and made Kerak one of their strongest fortresses in the Middle East, as can be seen in this photo. This castle was constructed during the rule of King </a:t>
            </a:r>
            <a:r>
              <a:rPr lang="en-US" dirty="0" err="1"/>
              <a:t>Fulco</a:t>
            </a:r>
            <a:r>
              <a:rPr lang="en-US" dirty="0"/>
              <a:t> of Jerusalem, in about AD 1140.</a:t>
            </a:r>
          </a:p>
          <a:p>
            <a:endParaRPr lang="en-US" dirty="0"/>
          </a:p>
          <a:p>
            <a:r>
              <a:rPr lang="tr-TR" dirty="0"/>
              <a:t>tbs95109711</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126</a:t>
            </a:fld>
            <a:endParaRPr lang="en-US"/>
          </a:p>
        </p:txBody>
      </p:sp>
    </p:spTree>
    <p:extLst>
      <p:ext uri="{BB962C8B-B14F-4D97-AF65-F5344CB8AC3E}">
        <p14:creationId xmlns:p14="http://schemas.microsoft.com/office/powerpoint/2010/main" val="1673118645"/>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David had also defeated the Edomites (2 Sam 8:13-14; cf. 1 Kgs</a:t>
            </a:r>
            <a:r>
              <a:rPr lang="en-US" baseline="0" dirty="0"/>
              <a:t> 11:14-16</a:t>
            </a:r>
            <a:r>
              <a:rPr lang="en-US" dirty="0"/>
              <a:t>). The major stronghold of Edom was Bozrah, located</a:t>
            </a:r>
            <a:r>
              <a:rPr lang="en-US" baseline="0" dirty="0"/>
              <a:t> on the hill in the center of this photo.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tb061404284</a:t>
            </a:r>
          </a:p>
        </p:txBody>
      </p:sp>
      <p:sp>
        <p:nvSpPr>
          <p:cNvPr id="4" name="Slide Number Placeholder 3"/>
          <p:cNvSpPr>
            <a:spLocks noGrp="1"/>
          </p:cNvSpPr>
          <p:nvPr>
            <p:ph type="sldNum" sz="quarter" idx="10"/>
          </p:nvPr>
        </p:nvSpPr>
        <p:spPr/>
        <p:txBody>
          <a:bodyPr/>
          <a:lstStyle/>
          <a:p>
            <a:fld id="{4E4946A3-FD68-4E77-9DEF-1E7536A4AD96}" type="slidenum">
              <a:rPr lang="en-US" smtClean="0"/>
              <a:t>127</a:t>
            </a:fld>
            <a:endParaRPr lang="en-US"/>
          </a:p>
        </p:txBody>
      </p:sp>
    </p:spTree>
    <p:extLst>
      <p:ext uri="{BB962C8B-B14F-4D97-AF65-F5344CB8AC3E}">
        <p14:creationId xmlns:p14="http://schemas.microsoft.com/office/powerpoint/2010/main" val="1856266330"/>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lnSpc>
                <a:spcPct val="100000"/>
              </a:lnSpc>
            </a:pPr>
            <a:r>
              <a:rPr lang="en-US" dirty="0">
                <a:ea typeface="ＭＳ Ｐゴシック" pitchFamily="34" charset="-128"/>
              </a:rPr>
              <a:t>The Egyptian and foreign soldiers</a:t>
            </a:r>
            <a:r>
              <a:rPr lang="en-US" baseline="0" dirty="0">
                <a:ea typeface="ＭＳ Ｐゴシック" pitchFamily="34" charset="-128"/>
              </a:rPr>
              <a:t> shown here are running before a chariot, partially visible on the right edge of the relief. Their hunched backs indicate that they are fleeing. This relief comes from the tomb of </a:t>
            </a:r>
            <a:r>
              <a:rPr lang="en-US" baseline="0" dirty="0" err="1">
                <a:ea typeface="ＭＳ Ｐゴシック" pitchFamily="34" charset="-128"/>
              </a:rPr>
              <a:t>Ahmes</a:t>
            </a:r>
            <a:r>
              <a:rPr lang="en-US" baseline="0" dirty="0">
                <a:ea typeface="ＭＳ Ｐゴシック" pitchFamily="34" charset="-128"/>
              </a:rPr>
              <a:t> at </a:t>
            </a:r>
            <a:r>
              <a:rPr lang="en-US" dirty="0">
                <a:ea typeface="ＭＳ Ｐゴシック" pitchFamily="34" charset="-128"/>
              </a:rPr>
              <a:t>Tell el-Amarna. </a:t>
            </a:r>
          </a:p>
          <a:p>
            <a:pPr marL="0" indent="0" eaLnBrk="1" hangingPunct="1">
              <a:lnSpc>
                <a:spcPct val="100000"/>
              </a:lnSpc>
            </a:pPr>
            <a:endParaRPr lang="en-US" dirty="0">
              <a:ea typeface="ＭＳ Ｐゴシック" pitchFamily="34" charset="-128"/>
            </a:endParaRPr>
          </a:p>
          <a:p>
            <a:pPr marL="0" indent="0" eaLnBrk="1" hangingPunct="1">
              <a:lnSpc>
                <a:spcPct val="100000"/>
              </a:lnSpc>
            </a:pPr>
            <a:r>
              <a:rPr lang="en-US" dirty="0">
                <a:ea typeface="ＭＳ Ｐゴシック" pitchFamily="34" charset="-128"/>
              </a:rPr>
              <a:t>adr1603163625</a:t>
            </a:r>
          </a:p>
        </p:txBody>
      </p:sp>
      <p:sp>
        <p:nvSpPr>
          <p:cNvPr id="4" name="Slide Number Placeholder 3"/>
          <p:cNvSpPr>
            <a:spLocks noGrp="1"/>
          </p:cNvSpPr>
          <p:nvPr>
            <p:ph type="sldNum" sz="quarter" idx="10"/>
          </p:nvPr>
        </p:nvSpPr>
        <p:spPr/>
        <p:txBody>
          <a:bodyPr/>
          <a:lstStyle/>
          <a:p>
            <a:fld id="{4E4946A3-FD68-4E77-9DEF-1E7536A4AD96}" type="slidenum">
              <a:rPr lang="en-US" smtClean="0"/>
              <a:t>128</a:t>
            </a:fld>
            <a:endParaRPr lang="en-US"/>
          </a:p>
        </p:txBody>
      </p:sp>
    </p:spTree>
    <p:extLst>
      <p:ext uri="{BB962C8B-B14F-4D97-AF65-F5344CB8AC3E}">
        <p14:creationId xmlns:p14="http://schemas.microsoft.com/office/powerpoint/2010/main" val="717523434"/>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relief depicts</a:t>
            </a:r>
            <a:r>
              <a:rPr lang="en-US" baseline="0" dirty="0"/>
              <a:t> the final moments of the Elamite king </a:t>
            </a:r>
            <a:r>
              <a:rPr lang="en-US" baseline="0" dirty="0" err="1"/>
              <a:t>Teuman</a:t>
            </a:r>
            <a:r>
              <a:rPr lang="en-US" baseline="0" dirty="0"/>
              <a:t> in several stages. In the upper left, he and his son fire their last arrow at advancing Assyrian troops. In the center, an Assyrian soldier finishes him of with a blow to the head using a mace. At the upper right, an Assyrian soldier is depicted beheading </a:t>
            </a:r>
            <a:r>
              <a:rPr lang="en-US" baseline="0" dirty="0" err="1"/>
              <a:t>Teuman</a:t>
            </a:r>
            <a:r>
              <a:rPr lang="en-US" baseline="0" dirty="0"/>
              <a:t>. Finally, in the lower half, an Assyrian soldier is shown holding his severed head aloft as a way to shame the corpse. This relief </a:t>
            </a:r>
            <a:r>
              <a:rPr lang="en-US" dirty="0"/>
              <a:t>was photographed at the British Museum. This image comes from Carole </a:t>
            </a:r>
            <a:r>
              <a:rPr lang="en-US" dirty="0" err="1"/>
              <a:t>Raddato</a:t>
            </a:r>
            <a:r>
              <a:rPr lang="en-US" dirty="0"/>
              <a:t> and is licensed under CC BY-SA 2.0, via Wikimedia Commons: https://commons.wikimedia.org/wiki/File:Exhibition_I_am_Ashurbanipal_king_of_the_world,_king_of_Assyria,_British_Museum_(45061365195).jpg. The next slide includes labels.</a:t>
            </a:r>
          </a:p>
          <a:p>
            <a:endParaRPr lang="en-US" dirty="0"/>
          </a:p>
          <a:p>
            <a:r>
              <a:rPr lang="en-US" dirty="0"/>
              <a:t>wiki45061365195</a:t>
            </a:r>
          </a:p>
        </p:txBody>
      </p:sp>
      <p:sp>
        <p:nvSpPr>
          <p:cNvPr id="4" name="Slide Number Placeholder 3"/>
          <p:cNvSpPr>
            <a:spLocks noGrp="1"/>
          </p:cNvSpPr>
          <p:nvPr>
            <p:ph type="sldNum" sz="quarter" idx="10"/>
          </p:nvPr>
        </p:nvSpPr>
        <p:spPr/>
        <p:txBody>
          <a:bodyPr/>
          <a:lstStyle/>
          <a:p>
            <a:fld id="{4E4946A3-FD68-4E77-9DEF-1E7536A4AD96}" type="slidenum">
              <a:rPr lang="en-US" smtClean="0"/>
              <a:t>129</a:t>
            </a:fld>
            <a:endParaRPr lang="en-US"/>
          </a:p>
        </p:txBody>
      </p:sp>
    </p:spTree>
    <p:extLst>
      <p:ext uri="{BB962C8B-B14F-4D97-AF65-F5344CB8AC3E}">
        <p14:creationId xmlns:p14="http://schemas.microsoft.com/office/powerpoint/2010/main" val="7175234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comes from the palace of Sennacherib at Nineveh and was photographed at the British Museum.</a:t>
            </a:r>
          </a:p>
          <a:p>
            <a:endParaRPr lang="en-US" dirty="0"/>
          </a:p>
          <a:p>
            <a:r>
              <a:rPr lang="en-US" dirty="0"/>
              <a:t>tb112004300</a:t>
            </a:r>
          </a:p>
        </p:txBody>
      </p:sp>
      <p:sp>
        <p:nvSpPr>
          <p:cNvPr id="4" name="Slide Number Placeholder 3"/>
          <p:cNvSpPr>
            <a:spLocks noGrp="1"/>
          </p:cNvSpPr>
          <p:nvPr>
            <p:ph type="sldNum" sz="quarter" idx="10"/>
          </p:nvPr>
        </p:nvSpPr>
        <p:spPr/>
        <p:txBody>
          <a:bodyPr/>
          <a:lstStyle/>
          <a:p>
            <a:fld id="{4E4946A3-FD68-4E77-9DEF-1E7536A4AD96}" type="slidenum">
              <a:rPr lang="en-US" smtClean="0"/>
              <a:t>13</a:t>
            </a:fld>
            <a:endParaRPr lang="en-US"/>
          </a:p>
        </p:txBody>
      </p:sp>
    </p:spTree>
    <p:extLst>
      <p:ext uri="{BB962C8B-B14F-4D97-AF65-F5344CB8AC3E}">
        <p14:creationId xmlns:p14="http://schemas.microsoft.com/office/powerpoint/2010/main" val="1001090309"/>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depicts</a:t>
            </a:r>
            <a:r>
              <a:rPr lang="en-US" baseline="0" dirty="0"/>
              <a:t> the final moments of the Elamite king </a:t>
            </a:r>
            <a:r>
              <a:rPr lang="en-US" baseline="0" dirty="0" err="1"/>
              <a:t>Teuman</a:t>
            </a:r>
            <a:r>
              <a:rPr lang="en-US" baseline="0" dirty="0"/>
              <a:t> in several stages. In the upper left, he and his son fire their last arrow at advancing Assyrian troops. In the center, an Assyrian soldier finishes him of with a blow to the head using a mace. At the upper right, an Assyrian soldier is depicted beheading </a:t>
            </a:r>
            <a:r>
              <a:rPr lang="en-US" baseline="0" dirty="0" err="1"/>
              <a:t>Teuman</a:t>
            </a:r>
            <a:r>
              <a:rPr lang="en-US" baseline="0" dirty="0"/>
              <a:t>. Finally, in the lower half, an Assyrian soldier is shown holding his severed head aloft as a way to shame the corpse. This relief </a:t>
            </a:r>
            <a:r>
              <a:rPr lang="en-US" dirty="0"/>
              <a:t>was photographed at the British Museum. This image comes from Carole Raddato and is licensed under CC BY-SA 2.0, via Wikimedia Commons: https://commons.wikimedia.org/wiki/File:Exhibition_I_am_Ashurbanipal_king_of_the_world,_king_of_Assyria,_British_Museum_(45061365195).jpg.</a:t>
            </a:r>
          </a:p>
          <a:p>
            <a:endParaRPr lang="en-US" dirty="0"/>
          </a:p>
          <a:p>
            <a:r>
              <a:rPr lang="en-US" dirty="0"/>
              <a:t>wiki45061365195</a:t>
            </a:r>
          </a:p>
        </p:txBody>
      </p:sp>
      <p:sp>
        <p:nvSpPr>
          <p:cNvPr id="4" name="Slide Number Placeholder 3"/>
          <p:cNvSpPr>
            <a:spLocks noGrp="1"/>
          </p:cNvSpPr>
          <p:nvPr>
            <p:ph type="sldNum" sz="quarter" idx="10"/>
          </p:nvPr>
        </p:nvSpPr>
        <p:spPr/>
        <p:txBody>
          <a:bodyPr/>
          <a:lstStyle/>
          <a:p>
            <a:fld id="{4E4946A3-FD68-4E77-9DEF-1E7536A4AD96}" type="slidenum">
              <a:rPr lang="en-US" smtClean="0"/>
              <a:t>130</a:t>
            </a:fld>
            <a:endParaRPr lang="en-US"/>
          </a:p>
        </p:txBody>
      </p:sp>
    </p:spTree>
    <p:extLst>
      <p:ext uri="{BB962C8B-B14F-4D97-AF65-F5344CB8AC3E}">
        <p14:creationId xmlns:p14="http://schemas.microsoft.com/office/powerpoint/2010/main" val="717523434"/>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Dust is light and ephemeral, as illustrated by the dust taken up in this small</a:t>
            </a:r>
            <a:r>
              <a:rPr lang="en-US" sz="1200" b="0" i="0" kern="1200" baseline="0" dirty="0">
                <a:solidFill>
                  <a:schemeClr val="tx1"/>
                </a:solidFill>
                <a:effectLst/>
                <a:latin typeface="+mn-lt"/>
                <a:ea typeface="+mn-ea"/>
                <a:cs typeface="+mn-cs"/>
              </a:rPr>
              <a:t> whirlwind in the desert of southern Israel. </a:t>
            </a:r>
            <a:r>
              <a:rPr lang="en-US" sz="1200" b="0" i="0" kern="1200" dirty="0">
                <a:solidFill>
                  <a:schemeClr val="tx1"/>
                </a:solidFill>
                <a:effectLst/>
                <a:latin typeface="+mn-lt"/>
                <a:ea typeface="+mn-ea"/>
                <a:cs typeface="+mn-cs"/>
              </a:rPr>
              <a:t>This image comes from </a:t>
            </a:r>
            <a:r>
              <a:rPr lang="he-IL" b="0" i="0" dirty="0">
                <a:solidFill>
                  <a:srgbClr val="202122"/>
                </a:solidFill>
                <a:effectLst/>
                <a:latin typeface="+mn-lt"/>
              </a:rPr>
              <a:t>עומרי לובל</a:t>
            </a:r>
            <a:r>
              <a:rPr lang="en-US" sz="1200" b="0" i="0" kern="1200" dirty="0">
                <a:solidFill>
                  <a:schemeClr val="tx1"/>
                </a:solidFill>
                <a:effectLst/>
                <a:latin typeface="+mn-lt"/>
                <a:ea typeface="+mn-ea"/>
                <a:cs typeface="+mn-cs"/>
              </a:rPr>
              <a:t> and is in the public domain, via Wikimedia Commons: https://commons.wikimedia.org/wiki/File:PikiWiki_Israel_17310_sand_storm.jpg.</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wiki012720121304800600134</a:t>
            </a:r>
          </a:p>
        </p:txBody>
      </p:sp>
      <p:sp>
        <p:nvSpPr>
          <p:cNvPr id="4" name="Slide Number Placeholder 3"/>
          <p:cNvSpPr>
            <a:spLocks noGrp="1"/>
          </p:cNvSpPr>
          <p:nvPr>
            <p:ph type="sldNum" sz="quarter" idx="10"/>
          </p:nvPr>
        </p:nvSpPr>
        <p:spPr/>
        <p:txBody>
          <a:bodyPr/>
          <a:lstStyle/>
          <a:p>
            <a:fld id="{4E4946A3-FD68-4E77-9DEF-1E7536A4AD96}" type="slidenum">
              <a:rPr lang="en-US" smtClean="0"/>
              <a:t>131</a:t>
            </a:fld>
            <a:endParaRPr lang="en-US"/>
          </a:p>
        </p:txBody>
      </p:sp>
    </p:spTree>
    <p:extLst>
      <p:ext uri="{BB962C8B-B14F-4D97-AF65-F5344CB8AC3E}">
        <p14:creationId xmlns:p14="http://schemas.microsoft.com/office/powerpoint/2010/main" val="717523434"/>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word “mud” (Heb. </a:t>
            </a:r>
            <a:r>
              <a:rPr lang="en-US" sz="1200" b="0" i="1" kern="1200" dirty="0">
                <a:solidFill>
                  <a:schemeClr val="tx1"/>
                </a:solidFill>
                <a:effectLst/>
                <a:latin typeface="+mn-lt"/>
                <a:ea typeface="+mn-ea"/>
                <a:cs typeface="+mn-cs"/>
              </a:rPr>
              <a:t>tit</a:t>
            </a:r>
            <a:r>
              <a:rPr lang="en-US" sz="1200" b="0" i="0" kern="1200" dirty="0">
                <a:solidFill>
                  <a:schemeClr val="tx1"/>
                </a:solidFill>
                <a:effectLst/>
                <a:latin typeface="+mn-lt"/>
                <a:ea typeface="+mn-ea"/>
                <a:cs typeface="+mn-cs"/>
              </a:rPr>
              <a:t>, </a:t>
            </a:r>
            <a:r>
              <a:rPr lang="he-IL" sz="1200" b="0" i="0" u="none" strike="noStrike" kern="1200" baseline="0" dirty="0">
                <a:solidFill>
                  <a:schemeClr val="tx1"/>
                </a:solidFill>
                <a:latin typeface="+mn-lt"/>
                <a:ea typeface="+mn-ea"/>
                <a:cs typeface="+mn-cs"/>
              </a:rPr>
              <a:t>טִיט</a:t>
            </a:r>
            <a:r>
              <a:rPr lang="en-US" sz="1200" b="0" i="0" u="none" strike="noStrike" kern="1200" baseline="0" dirty="0">
                <a:solidFill>
                  <a:schemeClr val="tx1"/>
                </a:solidFill>
                <a:latin typeface="+mn-lt"/>
                <a:ea typeface="+mn-ea"/>
                <a:cs typeface="+mn-cs"/>
              </a:rPr>
              <a:t>) refers to material like the sediment that collects at the bottom of a cistern (cf. </a:t>
            </a:r>
            <a:r>
              <a:rPr lang="en-US" sz="1200" b="0" i="0" u="none" strike="noStrike" kern="1200" baseline="0" dirty="0" err="1">
                <a:solidFill>
                  <a:schemeClr val="tx1"/>
                </a:solidFill>
                <a:latin typeface="+mn-lt"/>
                <a:ea typeface="+mn-ea"/>
                <a:cs typeface="+mn-cs"/>
              </a:rPr>
              <a:t>Jer</a:t>
            </a:r>
            <a:r>
              <a:rPr lang="en-US" sz="1200" b="0" i="0" u="none" strike="noStrike" kern="1200" baseline="0" dirty="0">
                <a:solidFill>
                  <a:schemeClr val="tx1"/>
                </a:solidFill>
                <a:latin typeface="+mn-lt"/>
                <a:ea typeface="+mn-ea"/>
                <a:cs typeface="+mn-cs"/>
              </a:rPr>
              <a:t> 38:6) or in some cases to potter’s clay (Isa 42:25). </a:t>
            </a:r>
            <a:r>
              <a:rPr lang="en-US" sz="1200" b="0" i="0" kern="1200" dirty="0">
                <a:solidFill>
                  <a:schemeClr val="tx1"/>
                </a:solidFill>
                <a:effectLst/>
                <a:latin typeface="+mn-lt"/>
                <a:ea typeface="+mn-ea"/>
                <a:cs typeface="+mn-cs"/>
              </a:rPr>
              <a:t>This American Colony photograph was taken </a:t>
            </a:r>
            <a:r>
              <a:rPr lang="en-US" dirty="0"/>
              <a:t>between 1900 and 1920</a:t>
            </a:r>
            <a:r>
              <a:rPr lang="en-US" sz="1200" b="0" i="0" kern="1200" dirty="0">
                <a:solidFill>
                  <a:schemeClr val="tx1"/>
                </a:solidFill>
                <a:effectLst/>
                <a:latin typeface="+mn-lt"/>
                <a:ea typeface="+mn-ea"/>
                <a:cs typeface="+mn-cs"/>
              </a:rPr>
              <a:t>.</a:t>
            </a:r>
          </a:p>
          <a:p>
            <a:endParaRPr lang="en-US" sz="1200" b="0" i="0" kern="1200" dirty="0">
              <a:solidFill>
                <a:schemeClr val="tx1"/>
              </a:solidFill>
              <a:effectLst/>
              <a:latin typeface="+mn-lt"/>
              <a:ea typeface="+mn-ea"/>
              <a:cs typeface="+mn-cs"/>
            </a:endParaRPr>
          </a:p>
          <a:p>
            <a:r>
              <a:rPr lang="en-US" dirty="0"/>
              <a:t>mat05297</a:t>
            </a:r>
          </a:p>
        </p:txBody>
      </p:sp>
      <p:sp>
        <p:nvSpPr>
          <p:cNvPr id="4" name="Slide Number Placeholder 3"/>
          <p:cNvSpPr>
            <a:spLocks noGrp="1"/>
          </p:cNvSpPr>
          <p:nvPr>
            <p:ph type="sldNum" sz="quarter" idx="10"/>
          </p:nvPr>
        </p:nvSpPr>
        <p:spPr/>
        <p:txBody>
          <a:bodyPr/>
          <a:lstStyle/>
          <a:p>
            <a:fld id="{4E4946A3-FD68-4E77-9DEF-1E7536A4AD96}" type="slidenum">
              <a:rPr lang="en-US" smtClean="0"/>
              <a:t>132</a:t>
            </a:fld>
            <a:endParaRPr lang="en-US"/>
          </a:p>
        </p:txBody>
      </p:sp>
    </p:spTree>
    <p:extLst>
      <p:ext uri="{BB962C8B-B14F-4D97-AF65-F5344CB8AC3E}">
        <p14:creationId xmlns:p14="http://schemas.microsoft.com/office/powerpoint/2010/main" val="717523434"/>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a:t>
            </a:r>
            <a:r>
              <a:rPr lang="en-US" sz="1200" b="0" i="0" kern="1200" baseline="0" dirty="0">
                <a:solidFill>
                  <a:schemeClr val="tx1"/>
                </a:solidFill>
                <a:effectLst/>
                <a:latin typeface="+mn-lt"/>
                <a:ea typeface="+mn-ea"/>
                <a:cs typeface="+mn-cs"/>
              </a:rPr>
              <a:t> thick, black, mineral-laden mud found along the Dead Sea is sometimes used on the skin for medicinal purposes.</a:t>
            </a:r>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r>
              <a:rPr lang="en-US" dirty="0"/>
              <a:t>tb052503236</a:t>
            </a:r>
          </a:p>
        </p:txBody>
      </p:sp>
      <p:sp>
        <p:nvSpPr>
          <p:cNvPr id="4" name="Slide Number Placeholder 3"/>
          <p:cNvSpPr>
            <a:spLocks noGrp="1"/>
          </p:cNvSpPr>
          <p:nvPr>
            <p:ph type="sldNum" sz="quarter" idx="10"/>
          </p:nvPr>
        </p:nvSpPr>
        <p:spPr/>
        <p:txBody>
          <a:bodyPr/>
          <a:lstStyle/>
          <a:p>
            <a:fld id="{4E4946A3-FD68-4E77-9DEF-1E7536A4AD96}" type="slidenum">
              <a:rPr lang="en-US" smtClean="0"/>
              <a:t>133</a:t>
            </a:fld>
            <a:endParaRPr lang="en-US"/>
          </a:p>
        </p:txBody>
      </p:sp>
    </p:spTree>
    <p:extLst>
      <p:ext uri="{BB962C8B-B14F-4D97-AF65-F5344CB8AC3E}">
        <p14:creationId xmlns:p14="http://schemas.microsoft.com/office/powerpoint/2010/main" val="717523434"/>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image comes from Michal </a:t>
            </a:r>
            <a:r>
              <a:rPr lang="en-US" dirty="0" err="1"/>
              <a:t>Klajban</a:t>
            </a:r>
            <a:r>
              <a:rPr lang="en-US" dirty="0"/>
              <a:t> and is licensed under </a:t>
            </a:r>
            <a:r>
              <a:rPr lang="en-US" b="0" dirty="0"/>
              <a:t>CC BY-SA 4.0, via Wikimedia Commons: https://commons.wikimedia.org/wiki/File:Muddy_road_in_Akamas_Peninsula,_Cyprus_02.jpg.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dirty="0"/>
              <a:t>wiki020820191127253504</a:t>
            </a:r>
          </a:p>
        </p:txBody>
      </p:sp>
      <p:sp>
        <p:nvSpPr>
          <p:cNvPr id="4" name="Slide Number Placeholder 3"/>
          <p:cNvSpPr>
            <a:spLocks noGrp="1"/>
          </p:cNvSpPr>
          <p:nvPr>
            <p:ph type="sldNum" sz="quarter" idx="10"/>
          </p:nvPr>
        </p:nvSpPr>
        <p:spPr/>
        <p:txBody>
          <a:bodyPr/>
          <a:lstStyle/>
          <a:p>
            <a:fld id="{4E4946A3-FD68-4E77-9DEF-1E7536A4AD96}" type="slidenum">
              <a:rPr lang="en-US" smtClean="0"/>
              <a:t>134</a:t>
            </a:fld>
            <a:endParaRPr lang="en-US"/>
          </a:p>
        </p:txBody>
      </p:sp>
    </p:spTree>
    <p:extLst>
      <p:ext uri="{BB962C8B-B14F-4D97-AF65-F5344CB8AC3E}">
        <p14:creationId xmlns:p14="http://schemas.microsoft.com/office/powerpoint/2010/main" val="2065923164"/>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struggles David faced within his own country would have included not only the struggle with Saul (1 Sam 18–31),</a:t>
            </a:r>
            <a:r>
              <a:rPr lang="en-US" baseline="0" dirty="0"/>
              <a:t> but also the revolts of his son Absalom (2 Sam 15–18) and of Sheba (2 Sam 20). The scene in this painting illustrates one of the episodes of the civil war between the house of David and the house of Ish-bosheth, descendant of Saul (2 Sam 2:12-17). </a:t>
            </a:r>
            <a:r>
              <a:rPr lang="en-US" dirty="0">
                <a:effectLst/>
                <a:ea typeface="Calibri" panose="020F0502020204030204" pitchFamily="34" charset="0"/>
              </a:rPr>
              <a:t>This image is in the public domain, via The Jewish Museum: </a:t>
            </a:r>
            <a:r>
              <a:rPr lang="en-US" baseline="0" dirty="0"/>
              <a:t>https://thejewishmuseum.org/collection/26524-the-valiant-of-gibeon.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ea typeface="Calibri" panose="020F0502020204030204" pitchFamily="34" charset="0"/>
              </a:rPr>
              <a:t>tjm26524</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135</a:t>
            </a:fld>
            <a:endParaRPr lang="en-US"/>
          </a:p>
        </p:txBody>
      </p:sp>
    </p:spTree>
    <p:extLst>
      <p:ext uri="{BB962C8B-B14F-4D97-AF65-F5344CB8AC3E}">
        <p14:creationId xmlns:p14="http://schemas.microsoft.com/office/powerpoint/2010/main" val="6747046"/>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relief from the east stairs of the Persepolis apadana shows a delegation from Babylon. They bring items including a bull, garments, and bowls</a:t>
            </a:r>
            <a:r>
              <a:rPr lang="en-US" baseline="0" dirty="0"/>
              <a:t> to the Persian king. This is only one group among many that represent the various parts of the far-flung Persian empire.</a:t>
            </a:r>
            <a:endParaRPr lang="en-US" dirty="0"/>
          </a:p>
          <a:p>
            <a:endParaRPr lang="en-US" dirty="0"/>
          </a:p>
          <a:p>
            <a:r>
              <a:rPr lang="en-US" dirty="0"/>
              <a:t>tb0506180999</a:t>
            </a:r>
          </a:p>
        </p:txBody>
      </p:sp>
      <p:sp>
        <p:nvSpPr>
          <p:cNvPr id="4" name="Slide Number Placeholder 3"/>
          <p:cNvSpPr>
            <a:spLocks noGrp="1"/>
          </p:cNvSpPr>
          <p:nvPr>
            <p:ph type="sldNum" sz="quarter" idx="10"/>
          </p:nvPr>
        </p:nvSpPr>
        <p:spPr/>
        <p:txBody>
          <a:bodyPr/>
          <a:lstStyle/>
          <a:p>
            <a:fld id="{4E4946A3-FD68-4E77-9DEF-1E7536A4AD96}" type="slidenum">
              <a:rPr lang="en-US" smtClean="0"/>
              <a:t>136</a:t>
            </a:fld>
            <a:endParaRPr lang="en-US"/>
          </a:p>
        </p:txBody>
      </p:sp>
    </p:spTree>
    <p:extLst>
      <p:ext uri="{BB962C8B-B14F-4D97-AF65-F5344CB8AC3E}">
        <p14:creationId xmlns:p14="http://schemas.microsoft.com/office/powerpoint/2010/main" val="1647637117"/>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sign marks the headquarters</a:t>
            </a:r>
            <a:r>
              <a:rPr lang="en-US" baseline="0" dirty="0"/>
              <a:t> of the United Nations Office for the Coordination of Humanitarian Affairs (OCHA) in Jerusalem.</a:t>
            </a:r>
            <a:endParaRPr lang="en-US" dirty="0"/>
          </a:p>
          <a:p>
            <a:endParaRPr lang="en-US" dirty="0"/>
          </a:p>
          <a:p>
            <a:r>
              <a:rPr lang="en-US" dirty="0"/>
              <a:t>tb081004167</a:t>
            </a:r>
          </a:p>
        </p:txBody>
      </p:sp>
      <p:sp>
        <p:nvSpPr>
          <p:cNvPr id="4" name="Slide Number Placeholder 3"/>
          <p:cNvSpPr>
            <a:spLocks noGrp="1"/>
          </p:cNvSpPr>
          <p:nvPr>
            <p:ph type="sldNum" sz="quarter" idx="10"/>
          </p:nvPr>
        </p:nvSpPr>
        <p:spPr/>
        <p:txBody>
          <a:bodyPr/>
          <a:lstStyle/>
          <a:p>
            <a:fld id="{4E4946A3-FD68-4E77-9DEF-1E7536A4AD96}" type="slidenum">
              <a:rPr lang="en-US" smtClean="0"/>
              <a:t>137</a:t>
            </a:fld>
            <a:endParaRPr lang="en-US"/>
          </a:p>
        </p:txBody>
      </p:sp>
    </p:spTree>
    <p:extLst>
      <p:ext uri="{BB962C8B-B14F-4D97-AF65-F5344CB8AC3E}">
        <p14:creationId xmlns:p14="http://schemas.microsoft.com/office/powerpoint/2010/main" val="1647637117"/>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comes from the palace of Ashurnasirpal II at Nimrud. It was photographed at the British Museum.</a:t>
            </a:r>
          </a:p>
          <a:p>
            <a:endParaRPr lang="en-US" dirty="0"/>
          </a:p>
          <a:p>
            <a:r>
              <a:rPr lang="en-US" dirty="0"/>
              <a:t>adr1805194322</a:t>
            </a:r>
          </a:p>
        </p:txBody>
      </p:sp>
      <p:sp>
        <p:nvSpPr>
          <p:cNvPr id="4" name="Slide Number Placeholder 3"/>
          <p:cNvSpPr>
            <a:spLocks noGrp="1"/>
          </p:cNvSpPr>
          <p:nvPr>
            <p:ph type="sldNum" sz="quarter" idx="10"/>
          </p:nvPr>
        </p:nvSpPr>
        <p:spPr/>
        <p:txBody>
          <a:bodyPr/>
          <a:lstStyle/>
          <a:p>
            <a:fld id="{4E4946A3-FD68-4E77-9DEF-1E7536A4AD96}" type="slidenum">
              <a:rPr lang="en-US" smtClean="0"/>
              <a:t>138</a:t>
            </a:fld>
            <a:endParaRPr lang="en-US"/>
          </a:p>
        </p:txBody>
      </p:sp>
    </p:spTree>
    <p:extLst>
      <p:ext uri="{BB962C8B-B14F-4D97-AF65-F5344CB8AC3E}">
        <p14:creationId xmlns:p14="http://schemas.microsoft.com/office/powerpoint/2010/main" val="1647637117"/>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“pretend obedience” (Heb. </a:t>
            </a:r>
            <a:r>
              <a:rPr lang="en-US" i="1" dirty="0" err="1"/>
              <a:t>kachash</a:t>
            </a:r>
            <a:r>
              <a:rPr lang="en-US" dirty="0"/>
              <a:t>, </a:t>
            </a:r>
            <a:r>
              <a:rPr lang="he-IL" sz="1200" b="0" i="0" u="none" strike="noStrike" kern="1200" baseline="0" dirty="0">
                <a:solidFill>
                  <a:schemeClr val="tx1"/>
                </a:solidFill>
                <a:latin typeface="+mn-lt"/>
                <a:ea typeface="+mn-ea"/>
                <a:cs typeface="+mn-cs"/>
              </a:rPr>
              <a:t>כָּחַשׁ</a:t>
            </a:r>
            <a:r>
              <a:rPr lang="en-US" sz="1200" b="0" i="0" u="none" strike="noStrike" kern="1200" baseline="0" dirty="0">
                <a:solidFill>
                  <a:schemeClr val="tx1"/>
                </a:solidFill>
                <a:latin typeface="+mn-lt"/>
                <a:ea typeface="+mn-ea"/>
                <a:cs typeface="+mn-cs"/>
              </a:rPr>
              <a:t>) is to feign submission or to fawn over someone in a disingenuous way. </a:t>
            </a:r>
            <a:r>
              <a:rPr lang="en-US" dirty="0"/>
              <a:t>This limestone artifact was photographed at the Oriental Institute Museum of the University of Chicago.</a:t>
            </a:r>
          </a:p>
          <a:p>
            <a:endParaRPr lang="en-US" dirty="0"/>
          </a:p>
          <a:p>
            <a:r>
              <a:rPr lang="en-US" dirty="0"/>
              <a:t>adr1401046135</a:t>
            </a:r>
          </a:p>
        </p:txBody>
      </p:sp>
      <p:sp>
        <p:nvSpPr>
          <p:cNvPr id="4" name="Slide Number Placeholder 3"/>
          <p:cNvSpPr>
            <a:spLocks noGrp="1"/>
          </p:cNvSpPr>
          <p:nvPr>
            <p:ph type="sldNum" sz="quarter" idx="10"/>
          </p:nvPr>
        </p:nvSpPr>
        <p:spPr/>
        <p:txBody>
          <a:bodyPr/>
          <a:lstStyle/>
          <a:p>
            <a:fld id="{4E4946A3-FD68-4E77-9DEF-1E7536A4AD96}" type="slidenum">
              <a:rPr lang="en-US" smtClean="0"/>
              <a:t>139</a:t>
            </a:fld>
            <a:endParaRPr lang="en-US"/>
          </a:p>
        </p:txBody>
      </p:sp>
    </p:spTree>
    <p:extLst>
      <p:ext uri="{BB962C8B-B14F-4D97-AF65-F5344CB8AC3E}">
        <p14:creationId xmlns:p14="http://schemas.microsoft.com/office/powerpoint/2010/main" val="12881543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The so-called “</a:t>
            </a:r>
            <a:r>
              <a:rPr lang="en-US" sz="1200" dirty="0" err="1"/>
              <a:t>Herzsprung</a:t>
            </a:r>
            <a:r>
              <a:rPr lang="en-US" sz="1200" dirty="0"/>
              <a:t>” shields</a:t>
            </a:r>
            <a:r>
              <a:rPr lang="en-US" sz="1200" baseline="0" dirty="0"/>
              <a:t> are named after one of the initial find-spots in northern Germany. The type was used widely throughout both Greece and Europe during the Iron Age and is thought to have originated in Anatolia around 1700 BC, but they continued in use well into the Iron Age (</a:t>
            </a:r>
            <a:r>
              <a:rPr lang="en-US" sz="1200" baseline="0" dirty="0" err="1"/>
              <a:t>Hencken</a:t>
            </a:r>
            <a:r>
              <a:rPr lang="en-US" sz="1200" baseline="0" dirty="0"/>
              <a:t> 1950: 294). It is quite possible that this resembles the kind of shield carried by Goliath’s shield-bearer. </a:t>
            </a:r>
            <a:r>
              <a:rPr lang="en-US" sz="1200" dirty="0"/>
              <a:t>This shield</a:t>
            </a:r>
            <a:r>
              <a:rPr lang="en-US" sz="1200" baseline="0" dirty="0"/>
              <a:t> was photographed at the Delphi Museum in Greece</a:t>
            </a:r>
            <a:r>
              <a:rPr lang="en-US" sz="1200" dirty="0"/>
              <a:t>.</a:t>
            </a:r>
          </a:p>
          <a:p>
            <a:endParaRPr lang="en-US" sz="1200" dirty="0"/>
          </a:p>
          <a:p>
            <a:r>
              <a:rPr lang="en-US" sz="1200" b="1" dirty="0"/>
              <a:t>Reference:</a:t>
            </a:r>
          </a:p>
          <a:p>
            <a:r>
              <a:rPr lang="en-US" dirty="0" err="1"/>
              <a:t>Hencken</a:t>
            </a:r>
            <a:r>
              <a:rPr lang="en-US" dirty="0"/>
              <a:t>, Hugh.</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dirty="0"/>
              <a:t>1950	</a:t>
            </a:r>
            <a:r>
              <a:rPr lang="en-US" b="0" dirty="0" err="1"/>
              <a:t>Herzsprung</a:t>
            </a:r>
            <a:r>
              <a:rPr lang="en-US" b="0" dirty="0"/>
              <a:t> Shields and Greek Trade.</a:t>
            </a:r>
            <a:r>
              <a:rPr lang="en-US" b="0" baseline="0" dirty="0"/>
              <a:t> </a:t>
            </a:r>
            <a:r>
              <a:rPr lang="en-US" i="1" dirty="0"/>
              <a:t>American Journal of Archaeology</a:t>
            </a:r>
            <a:r>
              <a:rPr lang="en-US" dirty="0"/>
              <a:t> 54: 294–309.</a:t>
            </a:r>
          </a:p>
          <a:p>
            <a:endParaRPr lang="en-US" sz="1200" dirty="0"/>
          </a:p>
          <a:p>
            <a:r>
              <a:rPr lang="en-US" dirty="0"/>
              <a:t>tb010917518</a:t>
            </a:r>
          </a:p>
        </p:txBody>
      </p:sp>
      <p:sp>
        <p:nvSpPr>
          <p:cNvPr id="4" name="Slide Number Placeholder 3"/>
          <p:cNvSpPr>
            <a:spLocks noGrp="1"/>
          </p:cNvSpPr>
          <p:nvPr>
            <p:ph type="sldNum" sz="quarter" idx="10"/>
          </p:nvPr>
        </p:nvSpPr>
        <p:spPr/>
        <p:txBody>
          <a:bodyPr/>
          <a:lstStyle/>
          <a:p>
            <a:fld id="{4E4946A3-FD68-4E77-9DEF-1E7536A4AD96}" type="slidenum">
              <a:rPr lang="en-US" smtClean="0"/>
              <a:t>14</a:t>
            </a:fld>
            <a:endParaRPr lang="en-US"/>
          </a:p>
        </p:txBody>
      </p:sp>
    </p:spTree>
    <p:extLst>
      <p:ext uri="{BB962C8B-B14F-4D97-AF65-F5344CB8AC3E}">
        <p14:creationId xmlns:p14="http://schemas.microsoft.com/office/powerpoint/2010/main" val="1001090309"/>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men depicted in this relief have their hands uplifted in supplication,</a:t>
            </a:r>
            <a:r>
              <a:rPr lang="en-US" baseline="0" dirty="0"/>
              <a:t> illustrating the attitude of submission to which David refers. This relief comes from the palace of Sennacherib at Nineveh and was photographed at the </a:t>
            </a:r>
            <a:r>
              <a:rPr lang="en-US" dirty="0"/>
              <a:t>British Museum.</a:t>
            </a:r>
          </a:p>
          <a:p>
            <a:endParaRPr lang="en-US" dirty="0"/>
          </a:p>
          <a:p>
            <a:r>
              <a:rPr lang="en-US" dirty="0"/>
              <a:t>tb112004322</a:t>
            </a:r>
          </a:p>
        </p:txBody>
      </p:sp>
      <p:sp>
        <p:nvSpPr>
          <p:cNvPr id="4" name="Slide Number Placeholder 3"/>
          <p:cNvSpPr>
            <a:spLocks noGrp="1"/>
          </p:cNvSpPr>
          <p:nvPr>
            <p:ph type="sldNum" sz="quarter" idx="10"/>
          </p:nvPr>
        </p:nvSpPr>
        <p:spPr/>
        <p:txBody>
          <a:bodyPr/>
          <a:lstStyle/>
          <a:p>
            <a:fld id="{4E4946A3-FD68-4E77-9DEF-1E7536A4AD96}" type="slidenum">
              <a:rPr lang="en-US" smtClean="0"/>
              <a:t>140</a:t>
            </a:fld>
            <a:endParaRPr lang="en-US"/>
          </a:p>
        </p:txBody>
      </p:sp>
    </p:spTree>
    <p:extLst>
      <p:ext uri="{BB962C8B-B14F-4D97-AF65-F5344CB8AC3E}">
        <p14:creationId xmlns:p14="http://schemas.microsoft.com/office/powerpoint/2010/main" val="1288154369"/>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inscription comes</a:t>
            </a:r>
            <a:r>
              <a:rPr lang="en-US" baseline="0" dirty="0"/>
              <a:t> from a tomb at Khirbet el-Qom. It </a:t>
            </a:r>
            <a:r>
              <a:rPr lang="en-US" dirty="0"/>
              <a:t>asks for the blessing of Israel’s God, Yahweh, upon the deceased. The</a:t>
            </a:r>
            <a:r>
              <a:rPr lang="en-US" baseline="0" dirty="0"/>
              <a:t> hand extended downward was likely intended to suggest the blessing of God coming from heaven, a motif that appears repeatedly in Egyptian religious art. This inscription</a:t>
            </a:r>
            <a:r>
              <a:rPr lang="en-US" dirty="0"/>
              <a:t> </a:t>
            </a:r>
            <a:r>
              <a:rPr lang="en-US" i="0" dirty="0"/>
              <a:t>was photographed at the Israel Museum. The next slide includes a label identifying the divine name.</a:t>
            </a:r>
            <a:endParaRPr lang="en-US" dirty="0"/>
          </a:p>
          <a:p>
            <a:endParaRPr lang="en-US" dirty="0"/>
          </a:p>
          <a:p>
            <a:r>
              <a:rPr lang="en-US" dirty="0"/>
              <a:t>tb032014433</a:t>
            </a:r>
          </a:p>
        </p:txBody>
      </p:sp>
      <p:sp>
        <p:nvSpPr>
          <p:cNvPr id="4" name="Slide Number Placeholder 3"/>
          <p:cNvSpPr>
            <a:spLocks noGrp="1"/>
          </p:cNvSpPr>
          <p:nvPr>
            <p:ph type="sldNum" sz="quarter" idx="5"/>
          </p:nvPr>
        </p:nvSpPr>
        <p:spPr/>
        <p:txBody>
          <a:bodyPr/>
          <a:lstStyle/>
          <a:p>
            <a:fld id="{4E4946A3-FD68-4E77-9DEF-1E7536A4AD96}" type="slidenum">
              <a:rPr lang="en-US" smtClean="0"/>
              <a:t>141</a:t>
            </a:fld>
            <a:endParaRPr lang="en-US"/>
          </a:p>
        </p:txBody>
      </p:sp>
    </p:spTree>
    <p:extLst>
      <p:ext uri="{BB962C8B-B14F-4D97-AF65-F5344CB8AC3E}">
        <p14:creationId xmlns:p14="http://schemas.microsoft.com/office/powerpoint/2010/main" val="2992447848"/>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inscription comes</a:t>
            </a:r>
            <a:r>
              <a:rPr lang="en-US" baseline="0" dirty="0"/>
              <a:t> from a tomb at Khirbet el-Qom. It </a:t>
            </a:r>
            <a:r>
              <a:rPr lang="en-US" dirty="0"/>
              <a:t>asks for the blessing of Israel’s God, Yahweh, upon the deceased. The</a:t>
            </a:r>
            <a:r>
              <a:rPr lang="en-US" baseline="0" dirty="0"/>
              <a:t> hand extended downward was likely intended to suggest the blessing of God coming from heaven, a motif that appears repeatedly in Egyptian religious art. This inscription</a:t>
            </a:r>
            <a:r>
              <a:rPr lang="en-US" dirty="0"/>
              <a:t> </a:t>
            </a:r>
            <a:r>
              <a:rPr lang="en-US" i="0" dirty="0"/>
              <a:t>was photographed at the Israel Museum. </a:t>
            </a:r>
            <a:r>
              <a:rPr lang="en-US" baseline="0" dirty="0"/>
              <a:t>An editable version is included behind this graphic for those who may wish to change it.</a:t>
            </a:r>
            <a:endParaRPr lang="en-US" dirty="0"/>
          </a:p>
          <a:p>
            <a:endParaRPr lang="en-US" dirty="0"/>
          </a:p>
          <a:p>
            <a:r>
              <a:rPr lang="en-US" dirty="0"/>
              <a:t>tb032014433</a:t>
            </a:r>
          </a:p>
        </p:txBody>
      </p:sp>
      <p:sp>
        <p:nvSpPr>
          <p:cNvPr id="4" name="Slide Number Placeholder 3"/>
          <p:cNvSpPr>
            <a:spLocks noGrp="1"/>
          </p:cNvSpPr>
          <p:nvPr>
            <p:ph type="sldNum" sz="quarter" idx="5"/>
          </p:nvPr>
        </p:nvSpPr>
        <p:spPr/>
        <p:txBody>
          <a:bodyPr/>
          <a:lstStyle/>
          <a:p>
            <a:fld id="{4E4946A3-FD68-4E77-9DEF-1E7536A4AD96}" type="slidenum">
              <a:rPr lang="en-US" smtClean="0"/>
              <a:t>142</a:t>
            </a:fld>
            <a:endParaRPr lang="en-US"/>
          </a:p>
        </p:txBody>
      </p:sp>
    </p:spTree>
    <p:extLst>
      <p:ext uri="{BB962C8B-B14F-4D97-AF65-F5344CB8AC3E}">
        <p14:creationId xmlns:p14="http://schemas.microsoft.com/office/powerpoint/2010/main" val="2992447848"/>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These two references</a:t>
            </a:r>
            <a:r>
              <a:rPr lang="en-US" baseline="0" dirty="0"/>
              <a:t> to “rock” (Heb. </a:t>
            </a:r>
            <a:r>
              <a:rPr lang="en-US" i="1" baseline="0" dirty="0" err="1"/>
              <a:t>tsur</a:t>
            </a:r>
            <a:r>
              <a:rPr lang="en-US" baseline="0" dirty="0"/>
              <a:t>, </a:t>
            </a:r>
            <a:r>
              <a:rPr lang="he-IL" sz="1200" b="0" i="0" u="none" strike="noStrike" kern="1200" baseline="0" dirty="0">
                <a:solidFill>
                  <a:schemeClr val="tx1"/>
                </a:solidFill>
                <a:latin typeface="+mn-lt"/>
                <a:ea typeface="+mn-ea"/>
                <a:cs typeface="+mn-cs"/>
              </a:rPr>
              <a:t>צוּר</a:t>
            </a:r>
            <a:r>
              <a:rPr lang="en-US" sz="1200" b="0" i="0" u="none" strike="noStrike" kern="1200" baseline="0" dirty="0">
                <a:solidFill>
                  <a:schemeClr val="tx1"/>
                </a:solidFill>
                <a:latin typeface="+mn-lt"/>
                <a:ea typeface="+mn-ea"/>
                <a:cs typeface="+mn-cs"/>
              </a:rPr>
              <a:t>) are the third and fourth in the chapter (cf. 2 Sam 22:3, 32; the rock of 2 Sam 22:2 is a different term, </a:t>
            </a:r>
            <a:r>
              <a:rPr lang="en-US" sz="1200" b="0" i="1" u="none" strike="noStrike" kern="1200" baseline="0" dirty="0" err="1">
                <a:solidFill>
                  <a:schemeClr val="tx1"/>
                </a:solidFill>
                <a:latin typeface="+mn-lt"/>
                <a:ea typeface="+mn-ea"/>
                <a:cs typeface="+mn-cs"/>
              </a:rPr>
              <a:t>sela</a:t>
            </a:r>
            <a:r>
              <a:rPr lang="en-US" sz="1200" b="0" i="0" u="none" strike="noStrike" kern="1200" baseline="0" dirty="0">
                <a:solidFill>
                  <a:schemeClr val="tx1"/>
                </a:solidFill>
                <a:latin typeface="+mn-lt"/>
                <a:ea typeface="+mn-ea"/>
                <a:cs typeface="+mn-cs"/>
              </a:rPr>
              <a:t>, </a:t>
            </a:r>
            <a:r>
              <a:rPr lang="he-IL" sz="1200" b="0" i="0" u="none" strike="noStrike" kern="1200" baseline="0" dirty="0">
                <a:solidFill>
                  <a:schemeClr val="tx1"/>
                </a:solidFill>
                <a:latin typeface="+mn-lt"/>
                <a:ea typeface="+mn-ea"/>
                <a:cs typeface="+mn-cs"/>
              </a:rPr>
              <a:t>סֶלַע</a:t>
            </a:r>
            <a:r>
              <a:rPr lang="en-US" sz="1200" b="0" i="0" u="none" strike="noStrike" kern="1200" baseline="0" dirty="0">
                <a:solidFill>
                  <a:schemeClr val="tx1"/>
                </a:solidFill>
                <a:latin typeface="+mn-lt"/>
                <a:ea typeface="+mn-ea"/>
                <a:cs typeface="+mn-cs"/>
              </a:rPr>
              <a:t>). The term nearly always refers not to a free-standing rock, but to a rock face, cliff, or even mountain (e.g., </a:t>
            </a:r>
            <a:r>
              <a:rPr lang="en-US" sz="1200" b="0" i="0" u="none" strike="noStrike" kern="1200" baseline="0" dirty="0" err="1">
                <a:solidFill>
                  <a:schemeClr val="tx1"/>
                </a:solidFill>
                <a:latin typeface="+mn-lt"/>
                <a:ea typeface="+mn-ea"/>
                <a:cs typeface="+mn-cs"/>
              </a:rPr>
              <a:t>Num</a:t>
            </a:r>
            <a:r>
              <a:rPr lang="en-US" sz="1200" b="0" i="0" u="none" strike="noStrike" kern="1200" baseline="0" dirty="0">
                <a:solidFill>
                  <a:schemeClr val="tx1"/>
                </a:solidFill>
                <a:latin typeface="+mn-lt"/>
                <a:ea typeface="+mn-ea"/>
                <a:cs typeface="+mn-cs"/>
              </a:rPr>
              <a:t> 23:9; 1 Chr 11:15). This is illustrated in this photo by the </a:t>
            </a:r>
            <a:r>
              <a:rPr lang="en-US" sz="1200" b="0" i="0" u="none" strike="noStrike" kern="1200" baseline="0" dirty="0" err="1">
                <a:solidFill>
                  <a:schemeClr val="tx1"/>
                </a:solidFill>
                <a:latin typeface="+mn-lt"/>
                <a:ea typeface="+mn-ea"/>
                <a:cs typeface="+mn-cs"/>
              </a:rPr>
              <a:t>Arbel</a:t>
            </a:r>
            <a:r>
              <a:rPr lang="en-US" sz="1200" b="0" i="0" u="none" strike="noStrike" kern="1200" baseline="0" dirty="0">
                <a:solidFill>
                  <a:schemeClr val="tx1"/>
                </a:solidFill>
                <a:latin typeface="+mn-lt"/>
                <a:ea typeface="+mn-ea"/>
                <a:cs typeface="+mn-cs"/>
              </a:rPr>
              <a:t> cliffs, located on the western side of the Sea of Galilee.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tb022107181</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fld id="{4E4946A3-FD68-4E77-9DEF-1E7536A4AD96}" type="slidenum">
              <a:rPr lang="en-US" smtClean="0"/>
              <a:t>143</a:t>
            </a:fld>
            <a:endParaRPr lang="en-US"/>
          </a:p>
        </p:txBody>
      </p:sp>
    </p:spTree>
    <p:extLst>
      <p:ext uri="{BB962C8B-B14F-4D97-AF65-F5344CB8AC3E}">
        <p14:creationId xmlns:p14="http://schemas.microsoft.com/office/powerpoint/2010/main" val="2992447848"/>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northwestern</a:t>
            </a:r>
            <a:r>
              <a:rPr lang="en-US" baseline="0" dirty="0"/>
              <a:t> corner of the Sea of Galilee is visible in the center of this photo. The land of Geshur, where Absalom fled after killing Amnon (2 Sam 13:38) is across the water in the area hidden by the cliff.</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tb032507705</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fld id="{4E4946A3-FD68-4E77-9DEF-1E7536A4AD96}" type="slidenum">
              <a:rPr lang="en-US" smtClean="0"/>
              <a:t>144</a:t>
            </a:fld>
            <a:endParaRPr lang="en-US"/>
          </a:p>
        </p:txBody>
      </p:sp>
    </p:spTree>
    <p:extLst>
      <p:ext uri="{BB962C8B-B14F-4D97-AF65-F5344CB8AC3E}">
        <p14:creationId xmlns:p14="http://schemas.microsoft.com/office/powerpoint/2010/main" val="2992447848"/>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tbs52249011</a:t>
            </a:r>
          </a:p>
        </p:txBody>
      </p:sp>
      <p:sp>
        <p:nvSpPr>
          <p:cNvPr id="4" name="Slide Number Placeholder 3"/>
          <p:cNvSpPr>
            <a:spLocks noGrp="1"/>
          </p:cNvSpPr>
          <p:nvPr>
            <p:ph type="sldNum" sz="quarter" idx="5"/>
          </p:nvPr>
        </p:nvSpPr>
        <p:spPr/>
        <p:txBody>
          <a:bodyPr/>
          <a:lstStyle/>
          <a:p>
            <a:fld id="{4E4946A3-FD68-4E77-9DEF-1E7536A4AD96}" type="slidenum">
              <a:rPr lang="en-US" smtClean="0"/>
              <a:t>145</a:t>
            </a:fld>
            <a:endParaRPr lang="en-US"/>
          </a:p>
        </p:txBody>
      </p:sp>
    </p:spTree>
    <p:extLst>
      <p:ext uri="{BB962C8B-B14F-4D97-AF65-F5344CB8AC3E}">
        <p14:creationId xmlns:p14="http://schemas.microsoft.com/office/powerpoint/2010/main" val="2992447848"/>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Egyptians revered their king like a god.</a:t>
            </a:r>
            <a:r>
              <a:rPr lang="en-US" baseline="0" dirty="0"/>
              <a:t> The Pharaoh was often depicted as the one who single-handedly won a battle. The ostracon shown here represents Ramesses IV as an oversized human with his sword raised in a threatening manner over a group of captives. In fact, the God of the Israelites did fight for them, supplying them with victories that they could not otherwise have hoped to win. This ostracon was photographed at the </a:t>
            </a:r>
            <a:r>
              <a:rPr lang="en-US" dirty="0"/>
              <a:t>Boston Museum of</a:t>
            </a:r>
            <a:r>
              <a:rPr lang="en-US" baseline="0" dirty="0"/>
              <a:t> Fine Arts.</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adr1711203342c</a:t>
            </a:r>
          </a:p>
        </p:txBody>
      </p:sp>
      <p:sp>
        <p:nvSpPr>
          <p:cNvPr id="4" name="Slide Number Placeholder 3"/>
          <p:cNvSpPr>
            <a:spLocks noGrp="1"/>
          </p:cNvSpPr>
          <p:nvPr>
            <p:ph type="sldNum" sz="quarter" idx="10"/>
          </p:nvPr>
        </p:nvSpPr>
        <p:spPr/>
        <p:txBody>
          <a:bodyPr/>
          <a:lstStyle/>
          <a:p>
            <a:fld id="{4E4946A3-FD68-4E77-9DEF-1E7536A4AD96}" type="slidenum">
              <a:rPr lang="en-US" smtClean="0"/>
              <a:t>146</a:t>
            </a:fld>
            <a:endParaRPr lang="en-US"/>
          </a:p>
        </p:txBody>
      </p:sp>
    </p:spTree>
    <p:extLst>
      <p:ext uri="{BB962C8B-B14F-4D97-AF65-F5344CB8AC3E}">
        <p14:creationId xmlns:p14="http://schemas.microsoft.com/office/powerpoint/2010/main" val="475668393"/>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is from a later period but illustrates the subjugation</a:t>
            </a:r>
            <a:r>
              <a:rPr lang="en-US" baseline="0" dirty="0"/>
              <a:t> of enemies</a:t>
            </a:r>
            <a:r>
              <a:rPr lang="en-US" dirty="0"/>
              <a:t>. This carving is from the investiture of </a:t>
            </a:r>
            <a:r>
              <a:rPr lang="en-US" dirty="0" err="1"/>
              <a:t>Ardashir</a:t>
            </a:r>
            <a:r>
              <a:rPr lang="en-US" dirty="0"/>
              <a:t> I (AD 180–242), the founder of the Sasanian Empire. It was photographed at the ancient necropolis of Persepolis at </a:t>
            </a:r>
            <a:r>
              <a:rPr lang="en-US" dirty="0" err="1"/>
              <a:t>Naqsh</a:t>
            </a:r>
            <a:r>
              <a:rPr lang="en-US" dirty="0"/>
              <a:t>-e </a:t>
            </a:r>
            <a:r>
              <a:rPr lang="en-US" dirty="0" err="1"/>
              <a:t>Rustam</a:t>
            </a:r>
            <a:r>
              <a:rPr lang="en-US" dirty="0"/>
              <a:t>. </a:t>
            </a:r>
          </a:p>
          <a:p>
            <a:endParaRPr lang="en-US" dirty="0"/>
          </a:p>
          <a:p>
            <a:r>
              <a:rPr lang="en-US" dirty="0"/>
              <a:t>tb0506181654</a:t>
            </a:r>
          </a:p>
        </p:txBody>
      </p:sp>
      <p:sp>
        <p:nvSpPr>
          <p:cNvPr id="4" name="Slide Number Placeholder 3"/>
          <p:cNvSpPr>
            <a:spLocks noGrp="1"/>
          </p:cNvSpPr>
          <p:nvPr>
            <p:ph type="sldNum" sz="quarter" idx="10"/>
          </p:nvPr>
        </p:nvSpPr>
        <p:spPr/>
        <p:txBody>
          <a:bodyPr/>
          <a:lstStyle/>
          <a:p>
            <a:fld id="{4E4946A3-FD68-4E77-9DEF-1E7536A4AD96}" type="slidenum">
              <a:rPr lang="en-US" smtClean="0"/>
              <a:t>147</a:t>
            </a:fld>
            <a:endParaRPr lang="en-US"/>
          </a:p>
        </p:txBody>
      </p:sp>
    </p:spTree>
    <p:extLst>
      <p:ext uri="{BB962C8B-B14F-4D97-AF65-F5344CB8AC3E}">
        <p14:creationId xmlns:p14="http://schemas.microsoft.com/office/powerpoint/2010/main" val="475668393"/>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another later example, showing a Greek warrior with his foot on the fallen body of his enemy. It was a common way to illustrate domination over one’s enemies. This stele was photographed in the National Archaeological Museum in Athens.</a:t>
            </a:r>
          </a:p>
          <a:p>
            <a:endParaRPr lang="en-US" dirty="0"/>
          </a:p>
          <a:p>
            <a:r>
              <a:rPr lang="en-US" dirty="0"/>
              <a:t>tb011117613</a:t>
            </a:r>
          </a:p>
        </p:txBody>
      </p:sp>
      <p:sp>
        <p:nvSpPr>
          <p:cNvPr id="4" name="Slide Number Placeholder 3"/>
          <p:cNvSpPr>
            <a:spLocks noGrp="1"/>
          </p:cNvSpPr>
          <p:nvPr>
            <p:ph type="sldNum" sz="quarter" idx="10"/>
          </p:nvPr>
        </p:nvSpPr>
        <p:spPr/>
        <p:txBody>
          <a:bodyPr/>
          <a:lstStyle/>
          <a:p>
            <a:fld id="{4E4946A3-FD68-4E77-9DEF-1E7536A4AD96}" type="slidenum">
              <a:rPr lang="en-US" smtClean="0"/>
              <a:t>148</a:t>
            </a:fld>
            <a:endParaRPr lang="en-US"/>
          </a:p>
        </p:txBody>
      </p:sp>
    </p:spTree>
    <p:extLst>
      <p:ext uri="{BB962C8B-B14F-4D97-AF65-F5344CB8AC3E}">
        <p14:creationId xmlns:p14="http://schemas.microsoft.com/office/powerpoint/2010/main" val="414195274"/>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a:t>
            </a:r>
            <a:r>
              <a:rPr lang="en-US" baseline="0" dirty="0"/>
              <a:t> were numerous men of violence in David’s life. This painting depicts the episode where two of the men of Ish-bosheth, the descendant of Saul who had been ruling in Mahanaim, murdered Ish-bosheth and brought his head to David at Hebron (2 Sam 4). </a:t>
            </a:r>
            <a:r>
              <a:rPr lang="en-US" dirty="0"/>
              <a:t>This image is in the public domain, via The Jewish Museum: https://thejewishmuseum.org/collection/26527-rechab-and-baanah-bring-the-head-of-ish-bosheth.</a:t>
            </a:r>
          </a:p>
          <a:p>
            <a:endParaRPr lang="en-US" dirty="0"/>
          </a:p>
          <a:p>
            <a:r>
              <a:rPr lang="en-US" dirty="0"/>
              <a:t>tjm26527</a:t>
            </a:r>
          </a:p>
        </p:txBody>
      </p:sp>
      <p:sp>
        <p:nvSpPr>
          <p:cNvPr id="4" name="Slide Number Placeholder 3"/>
          <p:cNvSpPr>
            <a:spLocks noGrp="1"/>
          </p:cNvSpPr>
          <p:nvPr>
            <p:ph type="sldNum" sz="quarter" idx="10"/>
          </p:nvPr>
        </p:nvSpPr>
        <p:spPr/>
        <p:txBody>
          <a:bodyPr/>
          <a:lstStyle/>
          <a:p>
            <a:fld id="{4E4946A3-FD68-4E77-9DEF-1E7536A4AD96}" type="slidenum">
              <a:rPr lang="en-US" smtClean="0"/>
              <a:t>149</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soldiers are shown with their hands upraised,</a:t>
            </a:r>
            <a:r>
              <a:rPr lang="en-US" baseline="0" dirty="0"/>
              <a:t> a stance intended to show that they are praising their military commander, General Horemheb. </a:t>
            </a:r>
            <a:r>
              <a:rPr lang="en-US" dirty="0"/>
              <a:t>Note the wide range of ethnic types</a:t>
            </a:r>
            <a:r>
              <a:rPr lang="en-US" baseline="0" dirty="0"/>
              <a:t> reflected among the soldiers. This is considered to be an accurate re</a:t>
            </a:r>
            <a:r>
              <a:rPr lang="en-US" dirty="0"/>
              <a:t>flection of the composition of the Egyptian military during the New Kingdom. This image comes from the Brooklyn Museum and is in the public domain. Source: https://www.brooklynmuseum.org/opencollection/objects/3308</a:t>
            </a:r>
          </a:p>
          <a:p>
            <a:endParaRPr lang="en-US" dirty="0"/>
          </a:p>
          <a:p>
            <a:r>
              <a:rPr lang="en-US" dirty="0"/>
              <a:t>bmny3308</a:t>
            </a:r>
          </a:p>
        </p:txBody>
      </p:sp>
      <p:sp>
        <p:nvSpPr>
          <p:cNvPr id="4" name="Slide Number Placeholder 3"/>
          <p:cNvSpPr>
            <a:spLocks noGrp="1"/>
          </p:cNvSpPr>
          <p:nvPr>
            <p:ph type="sldNum" sz="quarter" idx="10"/>
          </p:nvPr>
        </p:nvSpPr>
        <p:spPr/>
        <p:txBody>
          <a:bodyPr/>
          <a:lstStyle/>
          <a:p>
            <a:fld id="{4E4946A3-FD68-4E77-9DEF-1E7536A4AD96}" type="slidenum">
              <a:rPr lang="en-US" smtClean="0"/>
              <a:t>15</a:t>
            </a:fld>
            <a:endParaRPr lang="en-US"/>
          </a:p>
        </p:txBody>
      </p:sp>
    </p:spTree>
    <p:extLst>
      <p:ext uri="{BB962C8B-B14F-4D97-AF65-F5344CB8AC3E}">
        <p14:creationId xmlns:p14="http://schemas.microsoft.com/office/powerpoint/2010/main" val="1001090309"/>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phrase</a:t>
            </a:r>
            <a:r>
              <a:rPr lang="en-US" baseline="0" dirty="0"/>
              <a:t> “violent men” could simply refer to those who wished to take David’s life. At the same time, some very violent practices were undertaken by some of the nations surrounding Israel, particularly in the later Iron Age. This relief shows soldiers of the Assyrian king Ashurbanipal torturing and dismembering enemies. It was photographed at the </a:t>
            </a:r>
            <a:r>
              <a:rPr lang="en-US" dirty="0"/>
              <a:t>British Museum. This image comes from Carole </a:t>
            </a:r>
            <a:r>
              <a:rPr lang="en-US" dirty="0" err="1"/>
              <a:t>Raddato</a:t>
            </a:r>
            <a:r>
              <a:rPr lang="en-US" dirty="0"/>
              <a:t> and is licensed under CC BY-SA 2.0, via Wikimedia Commons: https://commons.wikimedia.org/wiki/File:Exhibition_I_am_Ashurbanipal_king_of_the_world,_king_of_Assyria,_British_Museum_(44156996760).jpg.</a:t>
            </a:r>
          </a:p>
          <a:p>
            <a:endParaRPr lang="en-US" dirty="0"/>
          </a:p>
          <a:p>
            <a:r>
              <a:rPr lang="en-US" dirty="0"/>
              <a:t>wiki44156996760</a:t>
            </a:r>
          </a:p>
        </p:txBody>
      </p:sp>
      <p:sp>
        <p:nvSpPr>
          <p:cNvPr id="4" name="Slide Number Placeholder 3"/>
          <p:cNvSpPr>
            <a:spLocks noGrp="1"/>
          </p:cNvSpPr>
          <p:nvPr>
            <p:ph type="sldNum" sz="quarter" idx="10"/>
          </p:nvPr>
        </p:nvSpPr>
        <p:spPr/>
        <p:txBody>
          <a:bodyPr/>
          <a:lstStyle/>
          <a:p>
            <a:fld id="{4E4946A3-FD68-4E77-9DEF-1E7536A4AD96}" type="slidenum">
              <a:rPr lang="en-US" smtClean="0"/>
              <a:t>150</a:t>
            </a:fld>
            <a:endParaRPr lang="en-US"/>
          </a:p>
        </p:txBody>
      </p:sp>
    </p:spTree>
    <p:extLst>
      <p:ext uri="{BB962C8B-B14F-4D97-AF65-F5344CB8AC3E}">
        <p14:creationId xmlns:p14="http://schemas.microsoft.com/office/powerpoint/2010/main" val="475668393"/>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comes from the northwest palace of</a:t>
            </a:r>
            <a:r>
              <a:rPr lang="en-US" baseline="0" dirty="0"/>
              <a:t> Ashurnasirpal II at Nimrud. It </a:t>
            </a:r>
            <a:r>
              <a:rPr lang="en-US" dirty="0"/>
              <a:t>was photographed</a:t>
            </a:r>
            <a:r>
              <a:rPr lang="en-US" baseline="0" dirty="0"/>
              <a:t> at the Getty Villa in southern California.</a:t>
            </a:r>
            <a:endParaRPr lang="en-US" dirty="0"/>
          </a:p>
          <a:p>
            <a:endParaRPr lang="en-US" dirty="0"/>
          </a:p>
          <a:p>
            <a:r>
              <a:rPr lang="en-US" dirty="0"/>
              <a:t>tb100919326</a:t>
            </a:r>
          </a:p>
        </p:txBody>
      </p:sp>
      <p:sp>
        <p:nvSpPr>
          <p:cNvPr id="4" name="Slide Number Placeholder 3"/>
          <p:cNvSpPr>
            <a:spLocks noGrp="1"/>
          </p:cNvSpPr>
          <p:nvPr>
            <p:ph type="sldNum" sz="quarter" idx="10"/>
          </p:nvPr>
        </p:nvSpPr>
        <p:spPr/>
        <p:txBody>
          <a:bodyPr/>
          <a:lstStyle/>
          <a:p>
            <a:fld id="{4E4946A3-FD68-4E77-9DEF-1E7536A4AD96}" type="slidenum">
              <a:rPr lang="en-US" smtClean="0"/>
              <a:t>151</a:t>
            </a:fld>
            <a:endParaRPr lang="en-US"/>
          </a:p>
        </p:txBody>
      </p:sp>
    </p:spTree>
    <p:extLst>
      <p:ext uri="{BB962C8B-B14F-4D97-AF65-F5344CB8AC3E}">
        <p14:creationId xmlns:p14="http://schemas.microsoft.com/office/powerpoint/2010/main" val="869333127"/>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image comes from </a:t>
            </a:r>
            <a:r>
              <a:rPr lang="en-US" dirty="0" err="1"/>
              <a:t>Dorotheum</a:t>
            </a:r>
            <a:r>
              <a:rPr lang="en-US" dirty="0"/>
              <a:t> and is in the public domain, via Wikimedia Commons: https://commons.wikimedia.org/wiki/File:Workshop_of_Peter_Paul_Rubens_-_King_David_playing_the_harp.jpg.</a:t>
            </a:r>
          </a:p>
          <a:p>
            <a:endParaRPr lang="en-US" dirty="0"/>
          </a:p>
          <a:p>
            <a:r>
              <a:rPr lang="en-US" dirty="0"/>
              <a:t>wiki04092019085283326</a:t>
            </a:r>
          </a:p>
        </p:txBody>
      </p:sp>
      <p:sp>
        <p:nvSpPr>
          <p:cNvPr id="4" name="Slide Number Placeholder 3"/>
          <p:cNvSpPr>
            <a:spLocks noGrp="1"/>
          </p:cNvSpPr>
          <p:nvPr>
            <p:ph type="sldNum" sz="quarter" idx="10"/>
          </p:nvPr>
        </p:nvSpPr>
        <p:spPr/>
        <p:txBody>
          <a:bodyPr/>
          <a:lstStyle/>
          <a:p>
            <a:fld id="{4E4946A3-FD68-4E77-9DEF-1E7536A4AD96}" type="slidenum">
              <a:rPr lang="en-US" smtClean="0"/>
              <a:t>152</a:t>
            </a:fld>
            <a:endParaRPr lang="en-US"/>
          </a:p>
        </p:txBody>
      </p:sp>
    </p:spTree>
    <p:extLst>
      <p:ext uri="{BB962C8B-B14F-4D97-AF65-F5344CB8AC3E}">
        <p14:creationId xmlns:p14="http://schemas.microsoft.com/office/powerpoint/2010/main" val="869333127"/>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model was photographed</a:t>
            </a:r>
            <a:r>
              <a:rPr lang="en-US" baseline="0" dirty="0"/>
              <a:t> at the </a:t>
            </a:r>
            <a:r>
              <a:rPr lang="en-US" dirty="0"/>
              <a:t>Louvre Museum.</a:t>
            </a:r>
          </a:p>
          <a:p>
            <a:endParaRPr lang="en-US" dirty="0"/>
          </a:p>
          <a:p>
            <a:r>
              <a:rPr lang="en-US" dirty="0"/>
              <a:t>tb0927195001</a:t>
            </a:r>
          </a:p>
        </p:txBody>
      </p:sp>
      <p:sp>
        <p:nvSpPr>
          <p:cNvPr id="4" name="Slide Number Placeholder 3"/>
          <p:cNvSpPr>
            <a:spLocks noGrp="1"/>
          </p:cNvSpPr>
          <p:nvPr>
            <p:ph type="sldNum" sz="quarter" idx="10"/>
          </p:nvPr>
        </p:nvSpPr>
        <p:spPr/>
        <p:txBody>
          <a:bodyPr/>
          <a:lstStyle/>
          <a:p>
            <a:fld id="{4E4946A3-FD68-4E77-9DEF-1E7536A4AD96}" type="slidenum">
              <a:rPr lang="en-US" smtClean="0"/>
              <a:t>153</a:t>
            </a:fld>
            <a:endParaRPr lang="en-US"/>
          </a:p>
        </p:txBody>
      </p:sp>
    </p:spTree>
    <p:extLst>
      <p:ext uri="{BB962C8B-B14F-4D97-AF65-F5344CB8AC3E}">
        <p14:creationId xmlns:p14="http://schemas.microsoft.com/office/powerpoint/2010/main" val="304581558"/>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Baal Hazor is located in the hill country north of Jerusalem,</a:t>
            </a:r>
            <a:r>
              <a:rPr lang="en-US" baseline="0" dirty="0"/>
              <a:t> on the ancient border between Benjamin and Ephraim.</a:t>
            </a:r>
            <a:endParaRPr lang="en-US" dirty="0"/>
          </a:p>
          <a:p>
            <a:endParaRPr lang="en-US" dirty="0"/>
          </a:p>
          <a:p>
            <a:r>
              <a:rPr lang="en-US" dirty="0"/>
              <a:t>tb052916349</a:t>
            </a:r>
          </a:p>
        </p:txBody>
      </p:sp>
      <p:sp>
        <p:nvSpPr>
          <p:cNvPr id="4" name="Slide Number Placeholder 3"/>
          <p:cNvSpPr>
            <a:spLocks noGrp="1"/>
          </p:cNvSpPr>
          <p:nvPr>
            <p:ph type="sldNum" sz="quarter" idx="10"/>
          </p:nvPr>
        </p:nvSpPr>
        <p:spPr/>
        <p:txBody>
          <a:bodyPr/>
          <a:lstStyle/>
          <a:p>
            <a:fld id="{4E4946A3-FD68-4E77-9DEF-1E7536A4AD96}" type="slidenum">
              <a:rPr lang="en-US" smtClean="0"/>
              <a:t>154</a:t>
            </a:fld>
            <a:endParaRPr lang="en-US"/>
          </a:p>
        </p:txBody>
      </p:sp>
    </p:spTree>
    <p:extLst>
      <p:ext uri="{BB962C8B-B14F-4D97-AF65-F5344CB8AC3E}">
        <p14:creationId xmlns:p14="http://schemas.microsoft.com/office/powerpoint/2010/main" val="304581558"/>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Ajloun</a:t>
            </a:r>
            <a:r>
              <a:rPr lang="en-US" dirty="0"/>
              <a:t> Castle is</a:t>
            </a:r>
            <a:r>
              <a:rPr lang="en-US" baseline="0" dirty="0"/>
              <a:t> a </a:t>
            </a:r>
            <a:r>
              <a:rPr lang="en-US" dirty="0"/>
              <a:t>Muslim castle situated in northwestern Jordan. It was built by the Ayyubids in the 12th century AD and enlarged by the Mamluks in the 13th</a:t>
            </a:r>
            <a:r>
              <a:rPr lang="en-US" baseline="0" dirty="0"/>
              <a:t> century. </a:t>
            </a:r>
            <a:r>
              <a:rPr lang="en-US" dirty="0"/>
              <a:t>This American Colony photo was taken between 1920 and 1933.</a:t>
            </a:r>
          </a:p>
          <a:p>
            <a:endParaRPr lang="en-US" dirty="0"/>
          </a:p>
          <a:p>
            <a:r>
              <a:rPr lang="en-US" dirty="0"/>
              <a:t>mat02775</a:t>
            </a:r>
          </a:p>
        </p:txBody>
      </p:sp>
      <p:sp>
        <p:nvSpPr>
          <p:cNvPr id="4" name="Slide Number Placeholder 3"/>
          <p:cNvSpPr>
            <a:spLocks noGrp="1"/>
          </p:cNvSpPr>
          <p:nvPr>
            <p:ph type="sldNum" sz="quarter" idx="10"/>
          </p:nvPr>
        </p:nvSpPr>
        <p:spPr/>
        <p:txBody>
          <a:bodyPr/>
          <a:lstStyle/>
          <a:p>
            <a:fld id="{4E4946A3-FD68-4E77-9DEF-1E7536A4AD96}" type="slidenum">
              <a:rPr lang="en-US" smtClean="0"/>
              <a:t>155</a:t>
            </a:fld>
            <a:endParaRPr lang="en-US"/>
          </a:p>
        </p:txBody>
      </p:sp>
    </p:spTree>
    <p:extLst>
      <p:ext uri="{BB962C8B-B14F-4D97-AF65-F5344CB8AC3E}">
        <p14:creationId xmlns:p14="http://schemas.microsoft.com/office/powerpoint/2010/main" val="304581558"/>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1900 and 1920 and later colorized.</a:t>
            </a:r>
          </a:p>
          <a:p>
            <a:endParaRPr lang="en-US" sz="1200" b="0" i="0" kern="1200" dirty="0">
              <a:solidFill>
                <a:schemeClr val="tx1"/>
              </a:solidFill>
              <a:effectLst/>
              <a:latin typeface="+mn-lt"/>
              <a:ea typeface="+mn-ea"/>
              <a:cs typeface="+mn-cs"/>
            </a:endParaRPr>
          </a:p>
          <a:p>
            <a:r>
              <a:rPr lang="en-US" dirty="0"/>
              <a:t>mat14932</a:t>
            </a:r>
          </a:p>
        </p:txBody>
      </p:sp>
      <p:sp>
        <p:nvSpPr>
          <p:cNvPr id="4" name="Slide Number Placeholder 3"/>
          <p:cNvSpPr>
            <a:spLocks noGrp="1"/>
          </p:cNvSpPr>
          <p:nvPr>
            <p:ph type="sldNum" sz="quarter" idx="10"/>
          </p:nvPr>
        </p:nvSpPr>
        <p:spPr/>
        <p:txBody>
          <a:bodyPr/>
          <a:lstStyle/>
          <a:p>
            <a:fld id="{4E4946A3-FD68-4E77-9DEF-1E7536A4AD96}" type="slidenum">
              <a:rPr lang="en-US" smtClean="0"/>
              <a:t>156</a:t>
            </a:fld>
            <a:endParaRPr lang="en-US"/>
          </a:p>
        </p:txBody>
      </p:sp>
    </p:spTree>
    <p:extLst>
      <p:ext uri="{BB962C8B-B14F-4D97-AF65-F5344CB8AC3E}">
        <p14:creationId xmlns:p14="http://schemas.microsoft.com/office/powerpoint/2010/main" val="304581558"/>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Not long after his life the descendants</a:t>
            </a:r>
            <a:r>
              <a:rPr lang="en-US" baseline="0" dirty="0"/>
              <a:t> of David were known as “the house of David.” </a:t>
            </a:r>
            <a:r>
              <a:rPr lang="en-US" dirty="0"/>
              <a:t>The Tel</a:t>
            </a:r>
            <a:r>
              <a:rPr lang="en-US" baseline="0" dirty="0"/>
              <a:t> Dan Inscription mentions an Aramean king (most probably Hazael) who killed Ahaziah of </a:t>
            </a:r>
            <a:r>
              <a:rPr lang="en-US" i="1" baseline="0" dirty="0"/>
              <a:t>Beit David </a:t>
            </a:r>
            <a:r>
              <a:rPr lang="en-US" i="0" baseline="0" dirty="0"/>
              <a:t>(“the house of David,” i.e., Judah) and Joram of Israel. This account seems to be the Aramean version of Jehu’s coup in 2 Kings 9. This inscription is the earliest preserved record of David’s name in antiquity. </a:t>
            </a:r>
            <a:r>
              <a:rPr lang="en-US" dirty="0"/>
              <a:t>This basalt artifact was photographed in the Israel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mjb1904166302</a:t>
            </a:r>
          </a:p>
        </p:txBody>
      </p:sp>
      <p:sp>
        <p:nvSpPr>
          <p:cNvPr id="4" name="Slide Number Placeholder 3"/>
          <p:cNvSpPr>
            <a:spLocks noGrp="1"/>
          </p:cNvSpPr>
          <p:nvPr>
            <p:ph type="sldNum" sz="quarter" idx="10"/>
          </p:nvPr>
        </p:nvSpPr>
        <p:spPr/>
        <p:txBody>
          <a:bodyPr/>
          <a:lstStyle/>
          <a:p>
            <a:fld id="{4E4946A3-FD68-4E77-9DEF-1E7536A4AD96}" type="slidenum">
              <a:rPr lang="en-US" smtClean="0"/>
              <a:t>157</a:t>
            </a:fld>
            <a:endParaRPr lang="en-US"/>
          </a:p>
        </p:txBody>
      </p:sp>
    </p:spTree>
    <p:extLst>
      <p:ext uri="{BB962C8B-B14F-4D97-AF65-F5344CB8AC3E}">
        <p14:creationId xmlns:p14="http://schemas.microsoft.com/office/powerpoint/2010/main" val="1922358579"/>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phrase “House of David” (Heb. </a:t>
            </a:r>
            <a:r>
              <a:rPr lang="he-IL" dirty="0"/>
              <a:t>בית דוד</a:t>
            </a:r>
            <a:r>
              <a:rPr lang="en-US" baseline="0" dirty="0"/>
              <a:t>) can be seen in white in this close-up of the Tel Dan Stele. </a:t>
            </a:r>
            <a:r>
              <a:rPr lang="en-US" dirty="0"/>
              <a:t>This basalt artifact was photographed in the Israel Museum.</a:t>
            </a:r>
          </a:p>
          <a:p>
            <a:endParaRPr lang="en-US" dirty="0"/>
          </a:p>
          <a:p>
            <a:r>
              <a:rPr lang="en-US" dirty="0"/>
              <a:t>mjb1904166298</a:t>
            </a:r>
          </a:p>
        </p:txBody>
      </p:sp>
      <p:sp>
        <p:nvSpPr>
          <p:cNvPr id="4" name="Slide Number Placeholder 3"/>
          <p:cNvSpPr>
            <a:spLocks noGrp="1"/>
          </p:cNvSpPr>
          <p:nvPr>
            <p:ph type="sldNum" sz="quarter" idx="10"/>
          </p:nvPr>
        </p:nvSpPr>
        <p:spPr/>
        <p:txBody>
          <a:bodyPr/>
          <a:lstStyle/>
          <a:p>
            <a:fld id="{4E4946A3-FD68-4E77-9DEF-1E7536A4AD96}" type="slidenum">
              <a:rPr lang="en-US" smtClean="0"/>
              <a:t>158</a:t>
            </a:fld>
            <a:endParaRPr lang="en-US"/>
          </a:p>
        </p:txBody>
      </p:sp>
    </p:spTree>
    <p:extLst>
      <p:ext uri="{BB962C8B-B14F-4D97-AF65-F5344CB8AC3E}">
        <p14:creationId xmlns:p14="http://schemas.microsoft.com/office/powerpoint/2010/main" val="2774077591"/>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tb010312710</a:t>
            </a:r>
          </a:p>
        </p:txBody>
      </p:sp>
      <p:sp>
        <p:nvSpPr>
          <p:cNvPr id="4" name="Slide Number Placeholder 3"/>
          <p:cNvSpPr>
            <a:spLocks noGrp="1"/>
          </p:cNvSpPr>
          <p:nvPr>
            <p:ph type="sldNum" sz="quarter" idx="10"/>
          </p:nvPr>
        </p:nvSpPr>
        <p:spPr/>
        <p:txBody>
          <a:bodyPr/>
          <a:lstStyle/>
          <a:p>
            <a:fld id="{4E4946A3-FD68-4E77-9DEF-1E7536A4AD96}" type="slidenum">
              <a:rPr lang="en-US" smtClean="0"/>
              <a:t>159</a:t>
            </a:fld>
            <a:endParaRPr lang="en-US"/>
          </a:p>
        </p:txBody>
      </p:sp>
    </p:spTree>
    <p:extLst>
      <p:ext uri="{BB962C8B-B14F-4D97-AF65-F5344CB8AC3E}">
        <p14:creationId xmlns:p14="http://schemas.microsoft.com/office/powerpoint/2010/main" val="21341022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tb040406047</a:t>
            </a:r>
          </a:p>
        </p:txBody>
      </p:sp>
      <p:sp>
        <p:nvSpPr>
          <p:cNvPr id="4" name="Slide Number Placeholder 3"/>
          <p:cNvSpPr>
            <a:spLocks noGrp="1"/>
          </p:cNvSpPr>
          <p:nvPr>
            <p:ph type="sldNum" sz="quarter" idx="10"/>
          </p:nvPr>
        </p:nvSpPr>
        <p:spPr/>
        <p:txBody>
          <a:bodyPr/>
          <a:lstStyle/>
          <a:p>
            <a:fld id="{4E4946A3-FD68-4E77-9DEF-1E7536A4AD96}" type="slidenum">
              <a:rPr lang="en-US" smtClean="0"/>
              <a:t>16</a:t>
            </a:fld>
            <a:endParaRPr lang="en-US"/>
          </a:p>
        </p:txBody>
      </p:sp>
    </p:spTree>
    <p:extLst>
      <p:ext uri="{BB962C8B-B14F-4D97-AF65-F5344CB8AC3E}">
        <p14:creationId xmlns:p14="http://schemas.microsoft.com/office/powerpoint/2010/main" val="1424843019"/>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Davidic covenant is an everlasting covenant that will</a:t>
            </a:r>
            <a:r>
              <a:rPr lang="en-US" baseline="0" dirty="0"/>
              <a:t> ultimately culminate in a Son of David (Jesus) ruling forever on the throne of David.</a:t>
            </a:r>
          </a:p>
          <a:p>
            <a:endParaRPr lang="en-US" dirty="0"/>
          </a:p>
          <a:p>
            <a:r>
              <a:rPr lang="en-US" dirty="0"/>
              <a:t>tb051703101</a:t>
            </a:r>
          </a:p>
        </p:txBody>
      </p:sp>
      <p:sp>
        <p:nvSpPr>
          <p:cNvPr id="4" name="Slide Number Placeholder 3"/>
          <p:cNvSpPr>
            <a:spLocks noGrp="1"/>
          </p:cNvSpPr>
          <p:nvPr>
            <p:ph type="sldNum" sz="quarter" idx="10"/>
          </p:nvPr>
        </p:nvSpPr>
        <p:spPr/>
        <p:txBody>
          <a:bodyPr/>
          <a:lstStyle/>
          <a:p>
            <a:fld id="{4E4946A3-FD68-4E77-9DEF-1E7536A4AD96}" type="slidenum">
              <a:rPr lang="en-US" smtClean="0"/>
              <a:t>160</a:t>
            </a:fld>
            <a:endParaRPr lang="en-US"/>
          </a:p>
        </p:txBody>
      </p:sp>
    </p:spTree>
    <p:extLst>
      <p:ext uri="{BB962C8B-B14F-4D97-AF65-F5344CB8AC3E}">
        <p14:creationId xmlns:p14="http://schemas.microsoft.com/office/powerpoint/2010/main" val="142668470"/>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David’s ultimate hope was not in God’s steadfast love to himself, but to a greater Son to come. This descendant, Jesus, rose from the dead in Jerusalem in order to be made king over God’s kingdom on earth. </a:t>
            </a:r>
            <a:r>
              <a:rPr lang="en-US" baseline="0" dirty="0"/>
              <a:t>The traditional location of the tomb from which Jesus was raised to life is in the edicule of the Church of the Holy Sepulcher, shown in this photo. </a:t>
            </a:r>
            <a:r>
              <a:rPr lang="en-US" sz="1200" b="0" i="0" kern="1200" dirty="0">
                <a:solidFill>
                  <a:schemeClr val="tx1"/>
                </a:solidFill>
                <a:effectLst/>
                <a:latin typeface="+mn-lt"/>
                <a:ea typeface="+mn-ea"/>
                <a:cs typeface="+mn-cs"/>
              </a:rPr>
              <a:t>This American Colony photograph was taken in 1941.</a:t>
            </a:r>
            <a:endParaRPr lang="en-US" dirty="0"/>
          </a:p>
          <a:p>
            <a:endParaRPr lang="en-US" dirty="0"/>
          </a:p>
          <a:p>
            <a:r>
              <a:rPr lang="en-US" dirty="0"/>
              <a:t>mat14517</a:t>
            </a:r>
          </a:p>
        </p:txBody>
      </p:sp>
      <p:sp>
        <p:nvSpPr>
          <p:cNvPr id="4" name="Slide Number Placeholder 3"/>
          <p:cNvSpPr>
            <a:spLocks noGrp="1"/>
          </p:cNvSpPr>
          <p:nvPr>
            <p:ph type="sldNum" sz="quarter" idx="10"/>
          </p:nvPr>
        </p:nvSpPr>
        <p:spPr/>
        <p:txBody>
          <a:bodyPr/>
          <a:lstStyle/>
          <a:p>
            <a:fld id="{4E4946A3-FD68-4E77-9DEF-1E7536A4AD96}" type="slidenum">
              <a:rPr lang="en-US" smtClean="0"/>
              <a:t>161</a:t>
            </a:fld>
            <a:endParaRPr lang="en-US"/>
          </a:p>
        </p:txBody>
      </p:sp>
    </p:spTree>
    <p:extLst>
      <p:ext uri="{BB962C8B-B14F-4D97-AF65-F5344CB8AC3E}">
        <p14:creationId xmlns:p14="http://schemas.microsoft.com/office/powerpoint/2010/main" val="10514112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1898 and 1930.</a:t>
            </a:r>
          </a:p>
          <a:p>
            <a:endParaRPr lang="en-US" sz="1200" b="0" i="0" kern="1200" dirty="0">
              <a:solidFill>
                <a:schemeClr val="tx1"/>
              </a:solidFill>
              <a:effectLst/>
              <a:latin typeface="+mn-lt"/>
              <a:ea typeface="+mn-ea"/>
              <a:cs typeface="+mn-cs"/>
            </a:endParaRPr>
          </a:p>
          <a:p>
            <a:r>
              <a:rPr lang="en-US" dirty="0"/>
              <a:t>mat11617</a:t>
            </a:r>
          </a:p>
        </p:txBody>
      </p:sp>
      <p:sp>
        <p:nvSpPr>
          <p:cNvPr id="4" name="Slide Number Placeholder 3"/>
          <p:cNvSpPr>
            <a:spLocks noGrp="1"/>
          </p:cNvSpPr>
          <p:nvPr>
            <p:ph type="sldNum" sz="quarter" idx="10"/>
          </p:nvPr>
        </p:nvSpPr>
        <p:spPr/>
        <p:txBody>
          <a:bodyPr/>
          <a:lstStyle/>
          <a:p>
            <a:fld id="{4E4946A3-FD68-4E77-9DEF-1E7536A4AD96}" type="slidenum">
              <a:rPr lang="en-US" smtClean="0"/>
              <a:t>17</a:t>
            </a:fld>
            <a:endParaRPr lang="en-US"/>
          </a:p>
        </p:txBody>
      </p:sp>
    </p:spTree>
    <p:extLst>
      <p:ext uri="{BB962C8B-B14F-4D97-AF65-F5344CB8AC3E}">
        <p14:creationId xmlns:p14="http://schemas.microsoft.com/office/powerpoint/2010/main" val="1481901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fj040206103</a:t>
            </a:r>
          </a:p>
        </p:txBody>
      </p:sp>
      <p:sp>
        <p:nvSpPr>
          <p:cNvPr id="4" name="Slide Number Placeholder 3"/>
          <p:cNvSpPr>
            <a:spLocks noGrp="1"/>
          </p:cNvSpPr>
          <p:nvPr>
            <p:ph type="sldNum" sz="quarter" idx="10"/>
          </p:nvPr>
        </p:nvSpPr>
        <p:spPr/>
        <p:txBody>
          <a:bodyPr/>
          <a:lstStyle/>
          <a:p>
            <a:fld id="{4E4946A3-FD68-4E77-9DEF-1E7536A4AD96}" type="slidenum">
              <a:rPr lang="en-US" smtClean="0"/>
              <a:t>18</a:t>
            </a:fld>
            <a:endParaRPr lang="en-US"/>
          </a:p>
        </p:txBody>
      </p:sp>
    </p:spTree>
    <p:extLst>
      <p:ext uri="{BB962C8B-B14F-4D97-AF65-F5344CB8AC3E}">
        <p14:creationId xmlns:p14="http://schemas.microsoft.com/office/powerpoint/2010/main" val="14995465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fj040206102</a:t>
            </a:r>
          </a:p>
        </p:txBody>
      </p:sp>
      <p:sp>
        <p:nvSpPr>
          <p:cNvPr id="4" name="Slide Number Placeholder 3"/>
          <p:cNvSpPr>
            <a:spLocks noGrp="1"/>
          </p:cNvSpPr>
          <p:nvPr>
            <p:ph type="sldNum" sz="quarter" idx="10"/>
          </p:nvPr>
        </p:nvSpPr>
        <p:spPr/>
        <p:txBody>
          <a:bodyPr/>
          <a:lstStyle/>
          <a:p>
            <a:fld id="{4E4946A3-FD68-4E77-9DEF-1E7536A4AD96}" type="slidenum">
              <a:rPr lang="en-US" smtClean="0"/>
              <a:t>19</a:t>
            </a:fld>
            <a:endParaRPr lang="en-US"/>
          </a:p>
        </p:txBody>
      </p:sp>
    </p:spTree>
    <p:extLst>
      <p:ext uri="{BB962C8B-B14F-4D97-AF65-F5344CB8AC3E}">
        <p14:creationId xmlns:p14="http://schemas.microsoft.com/office/powerpoint/2010/main" val="6903487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David</a:t>
            </a:r>
            <a:r>
              <a:rPr lang="en-US" baseline="0" dirty="0"/>
              <a:t> was a prolific author of songs, many of which are recorded in the book of Psalms. His musical ability was also evidenced early in his life when he played and sang for Saul (1 Sam 16:16-23; 18:10). This statue of David with a harp recalls his musical ability.</a:t>
            </a:r>
            <a:endParaRPr lang="en-US" dirty="0"/>
          </a:p>
          <a:p>
            <a:endParaRPr lang="en-US" dirty="0"/>
          </a:p>
          <a:p>
            <a:r>
              <a:rPr lang="en-US" dirty="0"/>
              <a:t>tb010312629</a:t>
            </a:r>
          </a:p>
        </p:txBody>
      </p:sp>
      <p:sp>
        <p:nvSpPr>
          <p:cNvPr id="4" name="Slide Number Placeholder 3"/>
          <p:cNvSpPr>
            <a:spLocks noGrp="1"/>
          </p:cNvSpPr>
          <p:nvPr>
            <p:ph type="sldNum" sz="quarter" idx="10"/>
          </p:nvPr>
        </p:nvSpPr>
        <p:spPr/>
        <p:txBody>
          <a:bodyPr/>
          <a:lstStyle/>
          <a:p>
            <a:fld id="{4E4946A3-FD68-4E77-9DEF-1E7536A4AD96}" type="slidenum">
              <a:rPr lang="en-US" smtClean="0"/>
              <a:t>2</a:t>
            </a:fld>
            <a:endParaRPr lang="en-US"/>
          </a:p>
        </p:txBody>
      </p:sp>
    </p:spTree>
    <p:extLst>
      <p:ext uri="{BB962C8B-B14F-4D97-AF65-F5344CB8AC3E}">
        <p14:creationId xmlns:p14="http://schemas.microsoft.com/office/powerpoint/2010/main" val="20742545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word “cords” (Heb. </a:t>
            </a:r>
            <a:r>
              <a:rPr lang="en-US" i="1" dirty="0" err="1"/>
              <a:t>chebel</a:t>
            </a:r>
            <a:r>
              <a:rPr lang="en-US" dirty="0"/>
              <a:t>, </a:t>
            </a:r>
            <a:r>
              <a:rPr lang="he-IL" sz="1200" b="0" i="0" u="none" strike="noStrike" kern="1200" baseline="0" dirty="0">
                <a:solidFill>
                  <a:schemeClr val="tx1"/>
                </a:solidFill>
                <a:latin typeface="+mn-lt"/>
                <a:ea typeface="+mn-ea"/>
                <a:cs typeface="+mn-cs"/>
              </a:rPr>
              <a:t>חֶבֶל</a:t>
            </a:r>
            <a:r>
              <a:rPr lang="en-US" sz="1200" b="0" i="0" u="none" strike="noStrike" kern="1200" baseline="0" dirty="0">
                <a:solidFill>
                  <a:schemeClr val="tx1"/>
                </a:solidFill>
                <a:latin typeface="+mn-lt"/>
                <a:ea typeface="+mn-ea"/>
                <a:cs typeface="+mn-cs"/>
              </a:rPr>
              <a:t>) refers to cordage or rope, often in the context of bondage. This rope comes from the tomb of the Egyptian pharaoh </a:t>
            </a:r>
            <a:r>
              <a:rPr lang="en-US" sz="1200" b="0" i="0" u="none" strike="noStrike" kern="1200" baseline="0" dirty="0" err="1">
                <a:solidFill>
                  <a:schemeClr val="tx1"/>
                </a:solidFill>
                <a:latin typeface="+mn-lt"/>
                <a:ea typeface="+mn-ea"/>
                <a:cs typeface="+mn-cs"/>
              </a:rPr>
              <a:t>Seti</a:t>
            </a:r>
            <a:r>
              <a:rPr lang="en-US" sz="1200" b="0" i="0" u="none" strike="noStrike" kern="1200" baseline="0" dirty="0">
                <a:solidFill>
                  <a:schemeClr val="tx1"/>
                </a:solidFill>
                <a:latin typeface="+mn-lt"/>
                <a:ea typeface="+mn-ea"/>
                <a:cs typeface="+mn-cs"/>
              </a:rPr>
              <a:t> I (r. 1290–1279 BC), but was probably left in the tomb when </a:t>
            </a:r>
            <a:r>
              <a:rPr lang="en-US" sz="1200" b="0" i="0" u="none" strike="noStrike" kern="1200" baseline="0" dirty="0" err="1">
                <a:solidFill>
                  <a:schemeClr val="tx1"/>
                </a:solidFill>
                <a:latin typeface="+mn-lt"/>
                <a:ea typeface="+mn-ea"/>
                <a:cs typeface="+mn-cs"/>
              </a:rPr>
              <a:t>Seti’s</a:t>
            </a:r>
            <a:r>
              <a:rPr lang="en-US" sz="1200" b="0" i="0" u="none" strike="noStrike" kern="1200" baseline="0" dirty="0">
                <a:solidFill>
                  <a:schemeClr val="tx1"/>
                </a:solidFill>
                <a:latin typeface="+mn-lt"/>
                <a:ea typeface="+mn-ea"/>
                <a:cs typeface="+mn-cs"/>
              </a:rPr>
              <a:t> mummy was removed circa 950 BC. </a:t>
            </a:r>
            <a:r>
              <a:rPr lang="en-US" dirty="0"/>
              <a:t>This display was photographed at the British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tb1001199947</a:t>
            </a:r>
          </a:p>
        </p:txBody>
      </p:sp>
      <p:sp>
        <p:nvSpPr>
          <p:cNvPr id="4" name="Slide Number Placeholder 3"/>
          <p:cNvSpPr>
            <a:spLocks noGrp="1"/>
          </p:cNvSpPr>
          <p:nvPr>
            <p:ph type="sldNum" sz="quarter" idx="10"/>
          </p:nvPr>
        </p:nvSpPr>
        <p:spPr/>
        <p:txBody>
          <a:bodyPr/>
          <a:lstStyle/>
          <a:p>
            <a:fld id="{4E4946A3-FD68-4E77-9DEF-1E7536A4AD96}" type="slidenum">
              <a:rPr lang="en-US" smtClean="0"/>
              <a:t>20</a:t>
            </a:fld>
            <a:endParaRPr lang="en-US"/>
          </a:p>
        </p:txBody>
      </p:sp>
    </p:spTree>
    <p:extLst>
      <p:ext uri="{BB962C8B-B14F-4D97-AF65-F5344CB8AC3E}">
        <p14:creationId xmlns:p14="http://schemas.microsoft.com/office/powerpoint/2010/main" val="729438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baseline="0" dirty="0">
                <a:cs typeface="Times New Roman" panose="02020603050405020304" pitchFamily="18" charset="0"/>
              </a:rPr>
              <a:t>Rope was used at times to bind prisoners. Many in this group of captives have their arms bound in uncomfortable positions. The captives are tied together by a rope around their necks, which is held by the large hand of the Pharaoh, just visible in the upper left corner of this photo. This relief was photographed at the mortuary temple of Ramesses III at Medinet Habu.</a:t>
            </a:r>
            <a:endParaRPr lang="en-US" sz="1200" dirty="0">
              <a:cs typeface="Times New Roman" panose="02020603050405020304" pitchFamily="18" charset="0"/>
            </a:endParaRPr>
          </a:p>
          <a:p>
            <a:pPr eaLnBrk="1" hangingPunct="1"/>
            <a:endParaRPr lang="en-US" sz="1200" dirty="0">
              <a:cs typeface="Times New Roman" panose="02020603050405020304" pitchFamily="18" charset="0"/>
            </a:endParaRPr>
          </a:p>
          <a:p>
            <a:pPr eaLnBrk="1" hangingPunct="1"/>
            <a:r>
              <a:rPr lang="en-US" sz="1200" dirty="0">
                <a:cs typeface="Times New Roman" panose="02020603050405020304" pitchFamily="18" charset="0"/>
              </a:rPr>
              <a:t>tb110600434</a:t>
            </a:r>
          </a:p>
        </p:txBody>
      </p:sp>
      <p:sp>
        <p:nvSpPr>
          <p:cNvPr id="4" name="Slide Number Placeholder 3"/>
          <p:cNvSpPr>
            <a:spLocks noGrp="1"/>
          </p:cNvSpPr>
          <p:nvPr>
            <p:ph type="sldNum" sz="quarter" idx="10"/>
          </p:nvPr>
        </p:nvSpPr>
        <p:spPr/>
        <p:txBody>
          <a:bodyPr/>
          <a:lstStyle/>
          <a:p>
            <a:fld id="{4E4946A3-FD68-4E77-9DEF-1E7536A4AD96}" type="slidenum">
              <a:rPr lang="en-US" smtClean="0"/>
              <a:t>21</a:t>
            </a:fld>
            <a:endParaRPr lang="en-US"/>
          </a:p>
        </p:txBody>
      </p:sp>
    </p:spTree>
    <p:extLst>
      <p:ext uri="{BB962C8B-B14F-4D97-AF65-F5344CB8AC3E}">
        <p14:creationId xmlns:p14="http://schemas.microsoft.com/office/powerpoint/2010/main" val="1562774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 “snare” (Heb. </a:t>
            </a:r>
            <a:r>
              <a:rPr lang="en-US" i="1" dirty="0" err="1"/>
              <a:t>moqesh</a:t>
            </a:r>
            <a:r>
              <a:rPr lang="en-US" dirty="0"/>
              <a:t>,</a:t>
            </a:r>
            <a:r>
              <a:rPr lang="en-US" baseline="0" dirty="0"/>
              <a:t> </a:t>
            </a:r>
            <a:r>
              <a:rPr lang="he-IL" sz="1200" b="0" i="0" u="none" strike="noStrike" kern="1200" baseline="0" dirty="0">
                <a:solidFill>
                  <a:schemeClr val="tx1"/>
                </a:solidFill>
                <a:latin typeface="+mn-lt"/>
                <a:ea typeface="+mn-ea"/>
                <a:cs typeface="+mn-cs"/>
              </a:rPr>
              <a:t>מוֹקֵשׁ</a:t>
            </a:r>
            <a:r>
              <a:rPr lang="en-US" sz="1200" b="0" i="0" u="none" strike="noStrike" kern="1200" baseline="0" dirty="0">
                <a:solidFill>
                  <a:schemeClr val="tx1"/>
                </a:solidFill>
                <a:latin typeface="+mn-lt"/>
                <a:ea typeface="+mn-ea"/>
                <a:cs typeface="+mn-cs"/>
              </a:rPr>
              <a:t>) was often a net used to snare birds, as shown in this painting. The network of strings or ropes would be constructed to the heaviness appropriate to the game that was sought. </a:t>
            </a:r>
            <a:r>
              <a:rPr lang="en-US" dirty="0"/>
              <a:t>This tomb painting</a:t>
            </a:r>
            <a:r>
              <a:rPr lang="en-US" baseline="0" dirty="0"/>
              <a:t> </a:t>
            </a:r>
            <a:r>
              <a:rPr lang="en-US" dirty="0"/>
              <a:t>was photographed</a:t>
            </a:r>
            <a:r>
              <a:rPr lang="en-US" baseline="0" dirty="0"/>
              <a:t> at the British Museum.</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adr1805170169</a:t>
            </a:r>
          </a:p>
        </p:txBody>
      </p:sp>
      <p:sp>
        <p:nvSpPr>
          <p:cNvPr id="4" name="Slide Number Placeholder 3"/>
          <p:cNvSpPr>
            <a:spLocks noGrp="1"/>
          </p:cNvSpPr>
          <p:nvPr>
            <p:ph type="sldNum" sz="quarter" idx="10"/>
          </p:nvPr>
        </p:nvSpPr>
        <p:spPr/>
        <p:txBody>
          <a:bodyPr/>
          <a:lstStyle/>
          <a:p>
            <a:fld id="{4E4946A3-FD68-4E77-9DEF-1E7536A4AD96}" type="slidenum">
              <a:rPr lang="en-US" smtClean="0"/>
              <a:t>22</a:t>
            </a:fld>
            <a:endParaRPr lang="en-US"/>
          </a:p>
        </p:txBody>
      </p:sp>
    </p:spTree>
    <p:extLst>
      <p:ext uri="{BB962C8B-B14F-4D97-AF65-F5344CB8AC3E}">
        <p14:creationId xmlns:p14="http://schemas.microsoft.com/office/powerpoint/2010/main" val="15241679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relief pictures a snare used to catch birds. </a:t>
            </a:r>
            <a:r>
              <a:rPr lang="en-US" sz="1200" baseline="0" dirty="0"/>
              <a:t>This relief comes from Saqqara and dates to the early 12th dynasty (circa 1991–1802 BC). It was photographed at the </a:t>
            </a:r>
            <a:r>
              <a:rPr lang="en-US" sz="1200" dirty="0"/>
              <a:t>Art Institute of Chicago.</a:t>
            </a:r>
          </a:p>
          <a:p>
            <a:endParaRPr lang="en-US" sz="1200" dirty="0"/>
          </a:p>
          <a:p>
            <a:r>
              <a:rPr lang="en-US" sz="1200" dirty="0"/>
              <a:t>adr110810297</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pPr/>
              <a:t>23</a:t>
            </a:fld>
            <a:endParaRPr lang="en-US"/>
          </a:p>
        </p:txBody>
      </p:sp>
    </p:spTree>
    <p:extLst>
      <p:ext uri="{BB962C8B-B14F-4D97-AF65-F5344CB8AC3E}">
        <p14:creationId xmlns:p14="http://schemas.microsoft.com/office/powerpoint/2010/main" val="24469931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Assyrians</a:t>
            </a:r>
            <a:r>
              <a:rPr lang="en-US" baseline="0" dirty="0"/>
              <a:t> trapped a variety of animals, including large and dangerous animals like lions. This relief depicts royal servants with a variety of traps and nets, and materials to secure them. </a:t>
            </a:r>
            <a:r>
              <a:rPr lang="en-US" dirty="0"/>
              <a:t>This relief comes from the North Palace of Ashurbanipal at Nineveh. It was photographed</a:t>
            </a:r>
            <a:r>
              <a:rPr lang="en-US" baseline="0" dirty="0"/>
              <a:t> at the British Museum.</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cm170512473</a:t>
            </a:r>
          </a:p>
        </p:txBody>
      </p:sp>
      <p:sp>
        <p:nvSpPr>
          <p:cNvPr id="4" name="Slide Number Placeholder 3"/>
          <p:cNvSpPr>
            <a:spLocks noGrp="1"/>
          </p:cNvSpPr>
          <p:nvPr>
            <p:ph type="sldNum" sz="quarter" idx="10"/>
          </p:nvPr>
        </p:nvSpPr>
        <p:spPr/>
        <p:txBody>
          <a:bodyPr/>
          <a:lstStyle/>
          <a:p>
            <a:fld id="{4E4946A3-FD68-4E77-9DEF-1E7536A4AD96}" type="slidenum">
              <a:rPr lang="en-US" smtClean="0"/>
              <a:t>24</a:t>
            </a:fld>
            <a:endParaRPr lang="en-US"/>
          </a:p>
        </p:txBody>
      </p:sp>
    </p:spTree>
    <p:extLst>
      <p:ext uri="{BB962C8B-B14F-4D97-AF65-F5344CB8AC3E}">
        <p14:creationId xmlns:p14="http://schemas.microsoft.com/office/powerpoint/2010/main" val="15241679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relief depicts a large net used to capture deer. Once captured, the deer could be dispatched quite easily. Note that the artist has attempted to depict the net being set up in wooded hilly terrain, which likely allowed the hunters to set up the net undetected and drive the game into it. Note also that the stag at the far left has been pierced</a:t>
            </a:r>
            <a:r>
              <a:rPr lang="en-US" baseline="0" dirty="0"/>
              <a:t> already by arrows. This relief </a:t>
            </a:r>
            <a:r>
              <a:rPr lang="en-US" dirty="0"/>
              <a:t>was photographed</a:t>
            </a:r>
            <a:r>
              <a:rPr lang="en-US" baseline="0" dirty="0"/>
              <a:t> at the British Museum. </a:t>
            </a:r>
            <a:r>
              <a:rPr lang="en-US" dirty="0">
                <a:effectLst/>
                <a:ea typeface="Calibri" panose="020F0502020204030204" pitchFamily="34" charset="0"/>
              </a:rPr>
              <a:t>This image comes from </a:t>
            </a:r>
            <a:r>
              <a:rPr lang="en-US" dirty="0" err="1">
                <a:effectLst/>
                <a:ea typeface="Calibri" panose="020F0502020204030204" pitchFamily="34" charset="0"/>
              </a:rPr>
              <a:t>Zunkir</a:t>
            </a:r>
            <a:r>
              <a:rPr lang="en-US" dirty="0">
                <a:effectLst/>
                <a:ea typeface="Calibri" panose="020F0502020204030204" pitchFamily="34" charset="0"/>
              </a:rPr>
              <a:t> and is licensed under CC BY-SA 4.0, via Wikimedia Commons: </a:t>
            </a:r>
            <a:r>
              <a:rPr lang="en-US" dirty="0"/>
              <a:t>https://commons.wikimedia.org/wiki/File:Hunt_of_Ashurbanipal_-_netting_deer.jpg.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effectLst/>
                <a:ea typeface="Calibri" panose="020F0502020204030204" pitchFamily="34" charset="0"/>
              </a:rPr>
              <a:t>wiki03092020163301</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25</a:t>
            </a:fld>
            <a:endParaRPr lang="en-US"/>
          </a:p>
        </p:txBody>
      </p:sp>
    </p:spTree>
    <p:extLst>
      <p:ext uri="{BB962C8B-B14F-4D97-AF65-F5344CB8AC3E}">
        <p14:creationId xmlns:p14="http://schemas.microsoft.com/office/powerpoint/2010/main" val="15241679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Even an</a:t>
            </a:r>
            <a:r>
              <a:rPr lang="en-US" baseline="0" dirty="0"/>
              <a:t> otherwise dangerous animal like a crocodile is made helpless by the appropriate use of ropes. </a:t>
            </a:r>
            <a:r>
              <a:rPr lang="en-US" dirty="0"/>
              <a:t>This photograph comes from André Palmieri and Henri </a:t>
            </a:r>
            <a:r>
              <a:rPr lang="en-US" dirty="0" err="1"/>
              <a:t>Béchard</a:t>
            </a:r>
            <a:r>
              <a:rPr lang="en-US" dirty="0"/>
              <a:t>, </a:t>
            </a:r>
            <a:r>
              <a:rPr lang="en-US" dirty="0" err="1"/>
              <a:t>l'Égypte</a:t>
            </a:r>
            <a:r>
              <a:rPr lang="en-US" dirty="0"/>
              <a:t> et la </a:t>
            </a:r>
            <a:r>
              <a:rPr lang="en-US" dirty="0" err="1"/>
              <a:t>Nubie</a:t>
            </a:r>
            <a:r>
              <a:rPr lang="en-US" dirty="0"/>
              <a:t>, published in 1887. Public domain, from The New York Public Library, http://digitalcollections.nypl.org/items/510d47d9-67c1-a3d9-e040-e00a18064a99</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nypl96160</a:t>
            </a:r>
          </a:p>
        </p:txBody>
      </p:sp>
      <p:sp>
        <p:nvSpPr>
          <p:cNvPr id="4" name="Slide Number Placeholder 3"/>
          <p:cNvSpPr>
            <a:spLocks noGrp="1"/>
          </p:cNvSpPr>
          <p:nvPr>
            <p:ph type="sldNum" sz="quarter" idx="10"/>
          </p:nvPr>
        </p:nvSpPr>
        <p:spPr/>
        <p:txBody>
          <a:bodyPr/>
          <a:lstStyle/>
          <a:p>
            <a:fld id="{4E4946A3-FD68-4E77-9DEF-1E7536A4AD96}" type="slidenum">
              <a:rPr lang="en-US" smtClean="0"/>
              <a:t>26</a:t>
            </a:fld>
            <a:endParaRPr lang="en-US"/>
          </a:p>
        </p:txBody>
      </p:sp>
    </p:spTree>
    <p:extLst>
      <p:ext uri="{BB962C8B-B14F-4D97-AF65-F5344CB8AC3E}">
        <p14:creationId xmlns:p14="http://schemas.microsoft.com/office/powerpoint/2010/main" val="15241679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Sheol refers</a:t>
            </a:r>
            <a:r>
              <a:rPr lang="en-US" baseline="0" dirty="0"/>
              <a:t> to the place of the dead to which everyone “goes down.” Death was closely associated with tombs, of course. </a:t>
            </a:r>
            <a:r>
              <a:rPr lang="en-US" dirty="0"/>
              <a:t>The Iron</a:t>
            </a:r>
            <a:r>
              <a:rPr lang="en-US" baseline="0" dirty="0"/>
              <a:t> Age II tomb complex at St. Etienne’s in Jerusalem is one of the best-preserved examples of Israelite/Judahite tombs. It is located immediately adjacent to the Garden Tomb, about </a:t>
            </a:r>
            <a:r>
              <a:rPr lang="en-US" dirty="0"/>
              <a:t>250 yards (225 m) north of the Damascus Gate of the Old City of Jerusalem.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tb062907489</a:t>
            </a:r>
          </a:p>
        </p:txBody>
      </p:sp>
      <p:sp>
        <p:nvSpPr>
          <p:cNvPr id="4" name="Slide Number Placeholder 3"/>
          <p:cNvSpPr>
            <a:spLocks noGrp="1"/>
          </p:cNvSpPr>
          <p:nvPr>
            <p:ph type="sldNum" sz="quarter" idx="10"/>
          </p:nvPr>
        </p:nvSpPr>
        <p:spPr/>
        <p:txBody>
          <a:bodyPr/>
          <a:lstStyle/>
          <a:p>
            <a:fld id="{4E4946A3-FD68-4E77-9DEF-1E7536A4AD96}" type="slidenum">
              <a:rPr lang="en-US" smtClean="0"/>
              <a:t>27</a:t>
            </a:fld>
            <a:endParaRPr lang="en-US"/>
          </a:p>
        </p:txBody>
      </p:sp>
    </p:spTree>
    <p:extLst>
      <p:ext uri="{BB962C8B-B14F-4D97-AF65-F5344CB8AC3E}">
        <p14:creationId xmlns:p14="http://schemas.microsoft.com/office/powerpoint/2010/main" val="7008829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It was customary in the Iron Age II for bodies to be laid on a bench within a rock-cut tomb; three such spaces are visible in this photo. After about a year, a</a:t>
            </a:r>
            <a:r>
              <a:rPr lang="en-US" baseline="0" dirty="0"/>
              <a:t> family member would return, collect the bones, and place them in a bone repository with the bones of those who had perished previously. In this way, the deceased would literally “sleep with their fathers” (cf. 1 Kgs 1:21).</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tb062907541c</a:t>
            </a:r>
          </a:p>
        </p:txBody>
      </p:sp>
      <p:sp>
        <p:nvSpPr>
          <p:cNvPr id="4" name="Slide Number Placeholder 3"/>
          <p:cNvSpPr>
            <a:spLocks noGrp="1"/>
          </p:cNvSpPr>
          <p:nvPr>
            <p:ph type="sldNum" sz="quarter" idx="10"/>
          </p:nvPr>
        </p:nvSpPr>
        <p:spPr/>
        <p:txBody>
          <a:bodyPr/>
          <a:lstStyle/>
          <a:p>
            <a:fld id="{4E4946A3-FD68-4E77-9DEF-1E7536A4AD96}" type="slidenum">
              <a:rPr lang="en-US" smtClean="0"/>
              <a:t>28</a:t>
            </a:fld>
            <a:endParaRPr lang="en-US"/>
          </a:p>
        </p:txBody>
      </p:sp>
    </p:spTree>
    <p:extLst>
      <p:ext uri="{BB962C8B-B14F-4D97-AF65-F5344CB8AC3E}">
        <p14:creationId xmlns:p14="http://schemas.microsoft.com/office/powerpoint/2010/main" val="21265615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Solomon’s temple had not yet been built when David wrote this song. His reference to the “temple” (Heb. </a:t>
            </a:r>
            <a:r>
              <a:rPr lang="en-US" i="1" dirty="0" err="1"/>
              <a:t>hekal</a:t>
            </a:r>
            <a:r>
              <a:rPr lang="en-US" dirty="0"/>
              <a:t>, </a:t>
            </a:r>
            <a:r>
              <a:rPr lang="he-IL" sz="1200" b="0" i="0" u="none" strike="noStrike" kern="1200" baseline="0" dirty="0">
                <a:solidFill>
                  <a:schemeClr val="tx1"/>
                </a:solidFill>
                <a:latin typeface="+mn-lt"/>
                <a:ea typeface="+mn-ea"/>
                <a:cs typeface="+mn-cs"/>
              </a:rPr>
              <a:t>הֵיכָל</a:t>
            </a:r>
            <a:r>
              <a:rPr lang="en-US" dirty="0"/>
              <a:t>) of Yahweh should likely be understood as the tabernacle</a:t>
            </a:r>
            <a:r>
              <a:rPr lang="en-US" baseline="0" dirty="0"/>
              <a:t>, which is referred to elsewhere by the same word (1 Sam 3:3). The location of the tabernacle at this time appears to have been at Gibeon (1 Chr 16:39; 21:29; cf. 1 Kgs 3:4-5). At the same time, it cannot be ruled out that David had in mind the ark itself, which resided in Jerusalem, either in its original tent (2 Sam 6:17) or somewhere within the royal palace (2 Chr 8:11). This full-size model of the tabernacle was photographed at Timna Park in southern Israel.</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tb030807084</a:t>
            </a:r>
          </a:p>
        </p:txBody>
      </p:sp>
      <p:sp>
        <p:nvSpPr>
          <p:cNvPr id="4" name="Slide Number Placeholder 3"/>
          <p:cNvSpPr>
            <a:spLocks noGrp="1"/>
          </p:cNvSpPr>
          <p:nvPr>
            <p:ph type="sldNum" sz="quarter" idx="10"/>
          </p:nvPr>
        </p:nvSpPr>
        <p:spPr/>
        <p:txBody>
          <a:bodyPr/>
          <a:lstStyle/>
          <a:p>
            <a:fld id="{4E4946A3-FD68-4E77-9DEF-1E7536A4AD96}" type="slidenum">
              <a:rPr lang="en-US" smtClean="0"/>
              <a:t>29</a:t>
            </a:fld>
            <a:endParaRPr lang="en-US"/>
          </a:p>
        </p:txBody>
      </p:sp>
    </p:spTree>
    <p:extLst>
      <p:ext uri="{BB962C8B-B14F-4D97-AF65-F5344CB8AC3E}">
        <p14:creationId xmlns:p14="http://schemas.microsoft.com/office/powerpoint/2010/main" val="14644434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The inscription shown here refers to God by his personal name, “Yahweh.” </a:t>
            </a:r>
            <a:r>
              <a:rPr lang="en-US" b="0" dirty="0"/>
              <a:t>The full inscription on this limestone slab reads, “Cursed be </a:t>
            </a:r>
            <a:r>
              <a:rPr lang="en-US" b="0" baseline="0" dirty="0" err="1"/>
              <a:t>Ḥ</a:t>
            </a:r>
            <a:r>
              <a:rPr lang="en-US" b="0" dirty="0" err="1"/>
              <a:t>agap</a:t>
            </a:r>
            <a:r>
              <a:rPr lang="en-US" b="0" dirty="0"/>
              <a:t> son of </a:t>
            </a:r>
            <a:r>
              <a:rPr lang="en-US" b="0" baseline="0" dirty="0" err="1"/>
              <a:t>Ḥa</a:t>
            </a:r>
            <a:r>
              <a:rPr lang="en-US" b="0" dirty="0" err="1"/>
              <a:t>gab</a:t>
            </a:r>
            <a:r>
              <a:rPr lang="en-US" b="0" dirty="0"/>
              <a:t>,</a:t>
            </a:r>
            <a:r>
              <a:rPr lang="en-US" b="0" baseline="0" dirty="0"/>
              <a:t> by Yahweh </a:t>
            </a:r>
            <a:r>
              <a:rPr lang="en-US" b="0" baseline="0" dirty="0" err="1"/>
              <a:t>Ṣabaot</a:t>
            </a:r>
            <a:r>
              <a:rPr lang="en-US" b="0" baseline="0" dirty="0"/>
              <a:t>” (</a:t>
            </a:r>
            <a:r>
              <a:rPr lang="he-IL" b="0" baseline="0" dirty="0"/>
              <a:t>ארר </a:t>
            </a:r>
            <a:r>
              <a:rPr lang="he-IL" b="0" baseline="0" dirty="0" err="1"/>
              <a:t>חגף</a:t>
            </a:r>
            <a:r>
              <a:rPr lang="he-IL" b="0" baseline="0" dirty="0"/>
              <a:t> בן חגב ליהוה צבאת</a:t>
            </a:r>
            <a:r>
              <a:rPr lang="en-US" b="0" baseline="0" dirty="0"/>
              <a:t>). </a:t>
            </a:r>
            <a:r>
              <a:rPr lang="en-US" dirty="0"/>
              <a:t>This</a:t>
            </a:r>
            <a:r>
              <a:rPr lang="en-US" baseline="0" dirty="0"/>
              <a:t> inscription was photographed at the Bible Lands Museum in Jerusalem. The next slide includes highlights for the letters that spell out the divine name.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References:</a:t>
            </a:r>
            <a:endParaRPr lang="en-US" dirty="0"/>
          </a:p>
          <a:p>
            <a:pPr>
              <a:defRPr/>
            </a:pPr>
            <a:r>
              <a:rPr lang="en-US" dirty="0"/>
              <a:t>Lemaire, André.</a:t>
            </a:r>
          </a:p>
          <a:p>
            <a:pPr marL="685800" indent="-457200">
              <a:tabLst>
                <a:tab pos="685800" algn="l"/>
              </a:tabLst>
              <a:defRPr/>
            </a:pPr>
            <a:r>
              <a:rPr lang="en-US" dirty="0"/>
              <a:t>1984	Who or What Was Yahweh's Asherah? </a:t>
            </a:r>
            <a:r>
              <a:rPr lang="en-US" i="1" dirty="0"/>
              <a:t>Biblical Archaeology Review</a:t>
            </a:r>
            <a:r>
              <a:rPr lang="en-US" i="0" dirty="0"/>
              <a:t> 10/6: 42–44.</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Meshel</a:t>
            </a:r>
            <a:r>
              <a:rPr lang="en-US" dirty="0"/>
              <a:t>, Ze’ev. </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dirty="0"/>
              <a:t>1979	Did Yahweh have a Consort?</a:t>
            </a:r>
            <a:r>
              <a:rPr lang="en-US" baseline="0" dirty="0"/>
              <a:t> </a:t>
            </a:r>
            <a:r>
              <a:rPr lang="en-US" i="1" baseline="0" dirty="0"/>
              <a:t>Biblical Archaeology Review</a:t>
            </a:r>
            <a:r>
              <a:rPr lang="en-US" baseline="0" dirty="0"/>
              <a:t> 5/2: 24–35.</a:t>
            </a:r>
            <a:endParaRPr lang="en-US" dirty="0"/>
          </a:p>
          <a:p>
            <a:endParaRPr lang="en-US" dirty="0"/>
          </a:p>
          <a:p>
            <a:r>
              <a:rPr lang="en-US" dirty="0"/>
              <a:t>mjb190425703c</a:t>
            </a:r>
          </a:p>
        </p:txBody>
      </p:sp>
      <p:sp>
        <p:nvSpPr>
          <p:cNvPr id="4" name="Slide Number Placeholder 3"/>
          <p:cNvSpPr>
            <a:spLocks noGrp="1"/>
          </p:cNvSpPr>
          <p:nvPr>
            <p:ph type="sldNum" sz="quarter" idx="10"/>
          </p:nvPr>
        </p:nvSpPr>
        <p:spPr/>
        <p:txBody>
          <a:bodyPr/>
          <a:lstStyle/>
          <a:p>
            <a:fld id="{4E4946A3-FD68-4E77-9DEF-1E7536A4AD96}" type="slidenum">
              <a:rPr lang="en-US" smtClean="0"/>
              <a:t>3</a:t>
            </a:fld>
            <a:endParaRPr lang="en-US"/>
          </a:p>
        </p:txBody>
      </p:sp>
    </p:spTree>
    <p:extLst>
      <p:ext uri="{BB962C8B-B14F-4D97-AF65-F5344CB8AC3E}">
        <p14:creationId xmlns:p14="http://schemas.microsoft.com/office/powerpoint/2010/main" val="7180705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err="1"/>
              <a:t>Asclepeiums</a:t>
            </a:r>
            <a:r>
              <a:rPr lang="en-US" b="0" dirty="0"/>
              <a:t> were healing temples </a:t>
            </a:r>
            <a:r>
              <a:rPr lang="en-US" dirty="0"/>
              <a:t>located in ancient Greece and Rome, dedicated to Asclepius, a healing god in Greek mythology. The</a:t>
            </a:r>
            <a:r>
              <a:rPr lang="en-US" baseline="0" dirty="0"/>
              <a:t> Greek inscription below this set of ears reads, “Proclus [made] a vow to Apollo” (Gk. </a:t>
            </a:r>
            <a:r>
              <a:rPr lang="el-GR" baseline="0" dirty="0"/>
              <a:t>ἀπολλωνι προκλος εὐχην</a:t>
            </a:r>
            <a:r>
              <a:rPr lang="en-US" baseline="0" dirty="0"/>
              <a:t>). </a:t>
            </a:r>
            <a:r>
              <a:rPr lang="en-US" dirty="0"/>
              <a:t>This model was photographed at the Bergama Museum in Turkey. </a:t>
            </a:r>
          </a:p>
          <a:p>
            <a:endParaRPr lang="en-US" dirty="0"/>
          </a:p>
          <a:p>
            <a:r>
              <a:rPr lang="en-US" dirty="0"/>
              <a:t>tb041505897</a:t>
            </a:r>
          </a:p>
        </p:txBody>
      </p:sp>
      <p:sp>
        <p:nvSpPr>
          <p:cNvPr id="4" name="Slide Number Placeholder 3"/>
          <p:cNvSpPr>
            <a:spLocks noGrp="1"/>
          </p:cNvSpPr>
          <p:nvPr>
            <p:ph type="sldNum" sz="quarter" idx="10"/>
          </p:nvPr>
        </p:nvSpPr>
        <p:spPr/>
        <p:txBody>
          <a:bodyPr/>
          <a:lstStyle/>
          <a:p>
            <a:fld id="{4E4946A3-FD68-4E77-9DEF-1E7536A4AD96}" type="slidenum">
              <a:rPr lang="en-US" smtClean="0"/>
              <a:t>30</a:t>
            </a:fld>
            <a:endParaRPr lang="en-US"/>
          </a:p>
        </p:txBody>
      </p:sp>
    </p:spTree>
    <p:extLst>
      <p:ext uri="{BB962C8B-B14F-4D97-AF65-F5344CB8AC3E}">
        <p14:creationId xmlns:p14="http://schemas.microsoft.com/office/powerpoint/2010/main" val="3651014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ruined</a:t>
            </a:r>
            <a:r>
              <a:rPr lang="en-US" sz="1200" b="0" i="0" kern="1200" baseline="0" dirty="0">
                <a:solidFill>
                  <a:schemeClr val="tx1"/>
                </a:solidFill>
                <a:effectLst/>
                <a:latin typeface="+mn-lt"/>
                <a:ea typeface="+mn-ea"/>
                <a:cs typeface="+mn-cs"/>
              </a:rPr>
              <a:t> hotel in this photo was destroyed on July 11, 1927, by an earthquake that was centered across the Jordan River, north of the Dead Sea. The earthquake is estimated to have been a magnitude 6.3 event. </a:t>
            </a:r>
            <a:r>
              <a:rPr lang="en-US" dirty="0"/>
              <a:t>The cities of Jerusalem, Jericho, </a:t>
            </a:r>
            <a:r>
              <a:rPr lang="en-US" dirty="0" err="1"/>
              <a:t>Ramle</a:t>
            </a:r>
            <a:r>
              <a:rPr lang="en-US" dirty="0"/>
              <a:t>, Tiberias, and Nablus were heavily damaged, and more than 280 people were estimated to have been killed. In Nablus</a:t>
            </a:r>
            <a:r>
              <a:rPr lang="en-US" baseline="0" dirty="0"/>
              <a:t> alone, some 300 buildings were destroyed. </a:t>
            </a:r>
            <a:r>
              <a:rPr lang="en-US" sz="1200" b="0" i="0" kern="1200" dirty="0">
                <a:solidFill>
                  <a:schemeClr val="tx1"/>
                </a:solidFill>
                <a:effectLst/>
                <a:latin typeface="+mn-lt"/>
                <a:ea typeface="+mn-ea"/>
                <a:cs typeface="+mn-cs"/>
              </a:rPr>
              <a:t>This American Colony photograph was taken in July 1927.</a:t>
            </a:r>
          </a:p>
          <a:p>
            <a:endParaRPr lang="en-US" sz="1200" b="0" i="0" kern="1200" dirty="0">
              <a:solidFill>
                <a:schemeClr val="tx1"/>
              </a:solidFill>
              <a:effectLst/>
              <a:latin typeface="+mn-lt"/>
              <a:ea typeface="+mn-ea"/>
              <a:cs typeface="+mn-cs"/>
            </a:endParaRPr>
          </a:p>
          <a:p>
            <a:r>
              <a:rPr lang="en-US" dirty="0"/>
              <a:t>mat03034</a:t>
            </a:r>
          </a:p>
        </p:txBody>
      </p:sp>
      <p:sp>
        <p:nvSpPr>
          <p:cNvPr id="4" name="Slide Number Placeholder 3"/>
          <p:cNvSpPr>
            <a:spLocks noGrp="1"/>
          </p:cNvSpPr>
          <p:nvPr>
            <p:ph type="sldNum" sz="quarter" idx="10"/>
          </p:nvPr>
        </p:nvSpPr>
        <p:spPr/>
        <p:txBody>
          <a:bodyPr/>
          <a:lstStyle/>
          <a:p>
            <a:fld id="{4E4946A3-FD68-4E77-9DEF-1E7536A4AD96}" type="slidenum">
              <a:rPr lang="en-US" smtClean="0"/>
              <a:t>31</a:t>
            </a:fld>
            <a:endParaRPr lang="en-US"/>
          </a:p>
        </p:txBody>
      </p:sp>
    </p:spTree>
    <p:extLst>
      <p:ext uri="{BB962C8B-B14F-4D97-AF65-F5344CB8AC3E}">
        <p14:creationId xmlns:p14="http://schemas.microsoft.com/office/powerpoint/2010/main" val="20844071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in July 1927.</a:t>
            </a:r>
          </a:p>
          <a:p>
            <a:endParaRPr lang="en-US" sz="1200" b="0" i="0" kern="1200" dirty="0">
              <a:solidFill>
                <a:schemeClr val="tx1"/>
              </a:solidFill>
              <a:effectLst/>
              <a:latin typeface="+mn-lt"/>
              <a:ea typeface="+mn-ea"/>
              <a:cs typeface="+mn-cs"/>
            </a:endParaRPr>
          </a:p>
          <a:p>
            <a:r>
              <a:rPr lang="en-US" dirty="0"/>
              <a:t>mat10438</a:t>
            </a:r>
          </a:p>
        </p:txBody>
      </p:sp>
      <p:sp>
        <p:nvSpPr>
          <p:cNvPr id="4" name="Slide Number Placeholder 3"/>
          <p:cNvSpPr>
            <a:spLocks noGrp="1"/>
          </p:cNvSpPr>
          <p:nvPr>
            <p:ph type="sldNum" sz="quarter" idx="10"/>
          </p:nvPr>
        </p:nvSpPr>
        <p:spPr/>
        <p:txBody>
          <a:bodyPr/>
          <a:lstStyle/>
          <a:p>
            <a:fld id="{4E4946A3-FD68-4E77-9DEF-1E7536A4AD96}" type="slidenum">
              <a:rPr lang="en-US" smtClean="0"/>
              <a:t>32</a:t>
            </a:fld>
            <a:endParaRPr lang="en-US"/>
          </a:p>
        </p:txBody>
      </p:sp>
    </p:spTree>
    <p:extLst>
      <p:ext uri="{BB962C8B-B14F-4D97-AF65-F5344CB8AC3E}">
        <p14:creationId xmlns:p14="http://schemas.microsoft.com/office/powerpoint/2010/main" val="125416249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sz="1200" b="0" i="0" kern="1200" dirty="0">
                <a:solidFill>
                  <a:schemeClr val="tx1"/>
                </a:solidFill>
                <a:effectLst/>
                <a:ea typeface="+mn-ea"/>
                <a:cs typeface="+mn-cs"/>
              </a:rPr>
              <a:t>This American Colony photograph was taken in July 1927.</a:t>
            </a:r>
          </a:p>
          <a:p>
            <a:pPr eaLnBrk="1" hangingPunct="1">
              <a:spcBef>
                <a:spcPct val="0"/>
              </a:spcBef>
            </a:pPr>
            <a:endParaRPr lang="en-US" altLang="en-US" sz="1200" b="0" i="0" kern="1200" dirty="0">
              <a:solidFill>
                <a:schemeClr val="tx1"/>
              </a:solidFill>
              <a:effectLst/>
              <a:ea typeface="+mn-ea"/>
              <a:cs typeface="+mn-cs"/>
            </a:endParaRPr>
          </a:p>
          <a:p>
            <a:pPr eaLnBrk="1" hangingPunct="1">
              <a:spcBef>
                <a:spcPct val="0"/>
              </a:spcBef>
            </a:pPr>
            <a:r>
              <a:rPr lang="en-US" altLang="en-US" dirty="0">
                <a:cs typeface="Times New Roman" charset="0"/>
              </a:rPr>
              <a:t>mat03035</a:t>
            </a:r>
          </a:p>
        </p:txBody>
      </p:sp>
      <p:sp>
        <p:nvSpPr>
          <p:cNvPr id="4" name="Slide Number Placeholder 3"/>
          <p:cNvSpPr>
            <a:spLocks noGrp="1"/>
          </p:cNvSpPr>
          <p:nvPr>
            <p:ph type="sldNum" sz="quarter" idx="10"/>
          </p:nvPr>
        </p:nvSpPr>
        <p:spPr/>
        <p:txBody>
          <a:bodyPr/>
          <a:lstStyle/>
          <a:p>
            <a:fld id="{4E4946A3-FD68-4E77-9DEF-1E7536A4AD96}" type="slidenum">
              <a:rPr lang="en-US" smtClean="0"/>
              <a:t>33</a:t>
            </a:fld>
            <a:endParaRPr lang="en-US"/>
          </a:p>
        </p:txBody>
      </p:sp>
    </p:spTree>
    <p:extLst>
      <p:ext uri="{BB962C8B-B14F-4D97-AF65-F5344CB8AC3E}">
        <p14:creationId xmlns:p14="http://schemas.microsoft.com/office/powerpoint/2010/main" val="2732564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b="0" i="0" kern="1200" dirty="0">
                <a:solidFill>
                  <a:schemeClr val="tx1"/>
                </a:solidFill>
                <a:effectLst/>
                <a:ea typeface="+mn-ea"/>
                <a:cs typeface="+mn-cs"/>
              </a:rPr>
              <a:t>This American Colony photograph was taken in July 1927.</a:t>
            </a:r>
          </a:p>
          <a:p>
            <a:pPr eaLnBrk="1" hangingPunct="1"/>
            <a:endParaRPr lang="en-US" altLang="en-US" sz="1200" b="0" i="0" kern="1200" dirty="0">
              <a:solidFill>
                <a:schemeClr val="tx1"/>
              </a:solidFill>
              <a:effectLst/>
              <a:ea typeface="+mn-ea"/>
              <a:cs typeface="+mn-cs"/>
            </a:endParaRPr>
          </a:p>
          <a:p>
            <a:pPr eaLnBrk="1" hangingPunct="1"/>
            <a:r>
              <a:rPr lang="en-US" altLang="en-US" dirty="0">
                <a:cs typeface="Times New Roman" charset="0"/>
              </a:rPr>
              <a:t>mat10439</a:t>
            </a:r>
          </a:p>
        </p:txBody>
      </p:sp>
      <p:sp>
        <p:nvSpPr>
          <p:cNvPr id="4" name="Slide Number Placeholder 3"/>
          <p:cNvSpPr>
            <a:spLocks noGrp="1"/>
          </p:cNvSpPr>
          <p:nvPr>
            <p:ph type="sldNum" sz="quarter" idx="10"/>
          </p:nvPr>
        </p:nvSpPr>
        <p:spPr/>
        <p:txBody>
          <a:bodyPr/>
          <a:lstStyle/>
          <a:p>
            <a:fld id="{4E4946A3-FD68-4E77-9DEF-1E7536A4AD96}" type="slidenum">
              <a:rPr lang="en-US" smtClean="0"/>
              <a:t>34</a:t>
            </a:fld>
            <a:endParaRPr lang="en-US"/>
          </a:p>
        </p:txBody>
      </p:sp>
    </p:spTree>
    <p:extLst>
      <p:ext uri="{BB962C8B-B14F-4D97-AF65-F5344CB8AC3E}">
        <p14:creationId xmlns:p14="http://schemas.microsoft.com/office/powerpoint/2010/main" val="50506394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man has lowered his rifle into a crack in the earth along the Dead Sea to illustrate</a:t>
            </a:r>
            <a:r>
              <a:rPr lang="en-US" sz="1200" b="0" i="0" kern="1200" baseline="0" dirty="0">
                <a:solidFill>
                  <a:schemeClr val="tx1"/>
                </a:solidFill>
                <a:effectLst/>
                <a:latin typeface="+mn-lt"/>
                <a:ea typeface="+mn-ea"/>
                <a:cs typeface="+mn-cs"/>
              </a:rPr>
              <a:t> the depth of the fissure. </a:t>
            </a:r>
            <a:r>
              <a:rPr lang="en-US" sz="1200" b="0" i="0" kern="1200" dirty="0">
                <a:solidFill>
                  <a:schemeClr val="tx1"/>
                </a:solidFill>
                <a:effectLst/>
                <a:latin typeface="+mn-lt"/>
                <a:ea typeface="+mn-ea"/>
                <a:cs typeface="+mn-cs"/>
              </a:rPr>
              <a:t>This American Colony photograph was taken in July 1927.</a:t>
            </a:r>
          </a:p>
          <a:p>
            <a:endParaRPr lang="en-US" sz="1200" b="0" i="0" kern="1200" dirty="0">
              <a:solidFill>
                <a:schemeClr val="tx1"/>
              </a:solidFill>
              <a:effectLst/>
              <a:latin typeface="+mn-lt"/>
              <a:ea typeface="+mn-ea"/>
              <a:cs typeface="+mn-cs"/>
            </a:endParaRPr>
          </a:p>
          <a:p>
            <a:r>
              <a:rPr lang="en-US" dirty="0"/>
              <a:t>mat03039</a:t>
            </a:r>
          </a:p>
        </p:txBody>
      </p:sp>
      <p:sp>
        <p:nvSpPr>
          <p:cNvPr id="4" name="Slide Number Placeholder 3"/>
          <p:cNvSpPr>
            <a:spLocks noGrp="1"/>
          </p:cNvSpPr>
          <p:nvPr>
            <p:ph type="sldNum" sz="quarter" idx="10"/>
          </p:nvPr>
        </p:nvSpPr>
        <p:spPr/>
        <p:txBody>
          <a:bodyPr/>
          <a:lstStyle/>
          <a:p>
            <a:fld id="{4E4946A3-FD68-4E77-9DEF-1E7536A4AD96}" type="slidenum">
              <a:rPr lang="en-US" smtClean="0"/>
              <a:t>35</a:t>
            </a:fld>
            <a:endParaRPr lang="en-US"/>
          </a:p>
        </p:txBody>
      </p:sp>
    </p:spTree>
    <p:extLst>
      <p:ext uri="{BB962C8B-B14F-4D97-AF65-F5344CB8AC3E}">
        <p14:creationId xmlns:p14="http://schemas.microsoft.com/office/powerpoint/2010/main" val="195379314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ea typeface="+mn-ea"/>
                <a:cs typeface="+mn-cs"/>
              </a:rPr>
              <a:t>This American Colony photograph was taken in July 1927.</a:t>
            </a:r>
          </a:p>
          <a:p>
            <a:endParaRPr lang="en-US" altLang="en-US" sz="1200" b="0" i="0" kern="1200" dirty="0">
              <a:solidFill>
                <a:schemeClr val="tx1"/>
              </a:solidFill>
              <a:effectLst/>
              <a:ea typeface="+mn-ea"/>
              <a:cs typeface="+mn-cs"/>
            </a:endParaRPr>
          </a:p>
          <a:p>
            <a:r>
              <a:rPr lang="en-US" altLang="en-US" dirty="0">
                <a:cs typeface="Times New Roman" charset="0"/>
              </a:rPr>
              <a:t>mat03037</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36</a:t>
            </a:fld>
            <a:endParaRPr lang="en-US"/>
          </a:p>
        </p:txBody>
      </p:sp>
    </p:spTree>
    <p:extLst>
      <p:ext uri="{BB962C8B-B14F-4D97-AF65-F5344CB8AC3E}">
        <p14:creationId xmlns:p14="http://schemas.microsoft.com/office/powerpoint/2010/main" val="68963155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rupture caused in the staircase</a:t>
            </a:r>
            <a:r>
              <a:rPr lang="en-US" baseline="0" dirty="0"/>
              <a:t> of this ritual bath (</a:t>
            </a:r>
            <a:r>
              <a:rPr lang="en-US" i="1" baseline="0" dirty="0"/>
              <a:t>mikveh</a:t>
            </a:r>
            <a:r>
              <a:rPr lang="en-US" baseline="0" dirty="0"/>
              <a:t>) at Qumran is the dramatic result of an earthquake that took place in 31 BC.</a:t>
            </a:r>
          </a:p>
          <a:p>
            <a:endParaRPr lang="en-US" dirty="0"/>
          </a:p>
          <a:p>
            <a:r>
              <a:rPr lang="en-US" dirty="0"/>
              <a:t>tb011100311</a:t>
            </a:r>
          </a:p>
        </p:txBody>
      </p:sp>
      <p:sp>
        <p:nvSpPr>
          <p:cNvPr id="4" name="Slide Number Placeholder 3"/>
          <p:cNvSpPr>
            <a:spLocks noGrp="1"/>
          </p:cNvSpPr>
          <p:nvPr>
            <p:ph type="sldNum" sz="quarter" idx="10"/>
          </p:nvPr>
        </p:nvSpPr>
        <p:spPr/>
        <p:txBody>
          <a:bodyPr/>
          <a:lstStyle/>
          <a:p>
            <a:fld id="{4E4946A3-FD68-4E77-9DEF-1E7536A4AD96}" type="slidenum">
              <a:rPr lang="en-US" smtClean="0"/>
              <a:t>37</a:t>
            </a:fld>
            <a:endParaRPr lang="en-US"/>
          </a:p>
        </p:txBody>
      </p:sp>
    </p:spTree>
    <p:extLst>
      <p:ext uri="{BB962C8B-B14F-4D97-AF65-F5344CB8AC3E}">
        <p14:creationId xmlns:p14="http://schemas.microsoft.com/office/powerpoint/2010/main" val="91771490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Beth-</a:t>
            </a:r>
            <a:r>
              <a:rPr lang="en-US" dirty="0" err="1"/>
              <a:t>shan</a:t>
            </a:r>
            <a:r>
              <a:rPr lang="en-US" dirty="0"/>
              <a:t>, an earthquake knocked over columns that toppled in the same direction in AD 749. Columns could be solid cylinders of stone or created from stacked stone drums. The way they fell shows clearly what caused their destruction. </a:t>
            </a:r>
          </a:p>
          <a:p>
            <a:endParaRPr lang="en-US" dirty="0"/>
          </a:p>
          <a:p>
            <a:r>
              <a:rPr lang="en-US" dirty="0"/>
              <a:t>tb103002033</a:t>
            </a:r>
          </a:p>
        </p:txBody>
      </p:sp>
      <p:sp>
        <p:nvSpPr>
          <p:cNvPr id="4" name="Slide Number Placeholder 3"/>
          <p:cNvSpPr>
            <a:spLocks noGrp="1"/>
          </p:cNvSpPr>
          <p:nvPr>
            <p:ph type="sldNum" sz="quarter" idx="10"/>
          </p:nvPr>
        </p:nvSpPr>
        <p:spPr/>
        <p:txBody>
          <a:bodyPr/>
          <a:lstStyle/>
          <a:p>
            <a:fld id="{4E4946A3-FD68-4E77-9DEF-1E7536A4AD96}" type="slidenum">
              <a:rPr lang="en-US" smtClean="0"/>
              <a:t>38</a:t>
            </a:fld>
            <a:endParaRPr lang="en-US"/>
          </a:p>
        </p:txBody>
      </p:sp>
    </p:spTree>
    <p:extLst>
      <p:ext uri="{BB962C8B-B14F-4D97-AF65-F5344CB8AC3E}">
        <p14:creationId xmlns:p14="http://schemas.microsoft.com/office/powerpoint/2010/main" val="8955898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theater mask illustrates the emotion of anger</a:t>
            </a:r>
            <a:r>
              <a:rPr lang="en-US" sz="1200" kern="1200" baseline="0" dirty="0">
                <a:solidFill>
                  <a:schemeClr val="tx1"/>
                </a:solidFill>
                <a:effectLst/>
                <a:latin typeface="+mn-lt"/>
                <a:ea typeface="+mn-ea"/>
                <a:cs typeface="+mn-cs"/>
              </a:rPr>
              <a:t>. </a:t>
            </a:r>
            <a:r>
              <a:rPr lang="en-US" dirty="0"/>
              <a:t>This mask was photographed at the Diocletian Baths in Rome. This image comes from Livioandronico2013 and is licensed under CC BY-SA 4.0, via Wikimedia Commons: https://commons.wikimedia.org/wiki/File:Sculptures_of_Roman_theater_masks_in_Baths_of_Diocletian3.jpg.</a:t>
            </a:r>
            <a:endParaRPr lang="en-US" sz="1200"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wiki01042015182806</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39</a:t>
            </a:fld>
            <a:endParaRPr lang="en-US"/>
          </a:p>
        </p:txBody>
      </p:sp>
    </p:spTree>
    <p:extLst>
      <p:ext uri="{BB962C8B-B14F-4D97-AF65-F5344CB8AC3E}">
        <p14:creationId xmlns:p14="http://schemas.microsoft.com/office/powerpoint/2010/main" val="21091107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The inscription shown here refers to God by his personal name, “Yahweh.” </a:t>
            </a:r>
            <a:r>
              <a:rPr lang="en-US" b="0" dirty="0"/>
              <a:t>The full inscription on this limestone slab reads, “Cursed be </a:t>
            </a:r>
            <a:r>
              <a:rPr lang="en-US" b="0" baseline="0" dirty="0" err="1"/>
              <a:t>Ḥ</a:t>
            </a:r>
            <a:r>
              <a:rPr lang="en-US" b="0" dirty="0" err="1"/>
              <a:t>agap</a:t>
            </a:r>
            <a:r>
              <a:rPr lang="en-US" b="0" dirty="0"/>
              <a:t> son of </a:t>
            </a:r>
            <a:r>
              <a:rPr lang="en-US" b="0" baseline="0" dirty="0" err="1"/>
              <a:t>Ḥa</a:t>
            </a:r>
            <a:r>
              <a:rPr lang="en-US" b="0" dirty="0" err="1"/>
              <a:t>gab</a:t>
            </a:r>
            <a:r>
              <a:rPr lang="en-US" b="0" dirty="0"/>
              <a:t>,</a:t>
            </a:r>
            <a:r>
              <a:rPr lang="en-US" b="0" baseline="0" dirty="0"/>
              <a:t> by Yahweh </a:t>
            </a:r>
            <a:r>
              <a:rPr lang="en-US" b="0" baseline="0" dirty="0" err="1"/>
              <a:t>Ṣabaot</a:t>
            </a:r>
            <a:r>
              <a:rPr lang="en-US" b="0" baseline="0" dirty="0"/>
              <a:t>” (</a:t>
            </a:r>
            <a:r>
              <a:rPr lang="he-IL" b="0" baseline="0" dirty="0"/>
              <a:t>ארר </a:t>
            </a:r>
            <a:r>
              <a:rPr lang="he-IL" b="0" baseline="0" dirty="0" err="1"/>
              <a:t>חגף</a:t>
            </a:r>
            <a:r>
              <a:rPr lang="he-IL" b="0" baseline="0" dirty="0"/>
              <a:t> בן חגב ליהוה צבאת</a:t>
            </a:r>
            <a:r>
              <a:rPr lang="en-US" b="0" baseline="0" dirty="0"/>
              <a:t>). </a:t>
            </a:r>
            <a:r>
              <a:rPr lang="en-US" dirty="0"/>
              <a:t>This</a:t>
            </a:r>
            <a:r>
              <a:rPr lang="en-US" baseline="0" dirty="0"/>
              <a:t> inscription was photographed at the Bible Lands Museum in Jerusalem. An editable version is included behind this graphic for those who may wish to change it.</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References:</a:t>
            </a:r>
            <a:endParaRPr lang="en-US" dirty="0"/>
          </a:p>
          <a:p>
            <a:pPr>
              <a:defRPr/>
            </a:pPr>
            <a:r>
              <a:rPr lang="en-US" dirty="0"/>
              <a:t>Lemaire, André.</a:t>
            </a:r>
          </a:p>
          <a:p>
            <a:pPr marL="685800" indent="-457200">
              <a:tabLst>
                <a:tab pos="685800" algn="l"/>
              </a:tabLst>
              <a:defRPr/>
            </a:pPr>
            <a:r>
              <a:rPr lang="en-US" dirty="0"/>
              <a:t>1984	Who or What Was Yahweh's Asherah? </a:t>
            </a:r>
            <a:r>
              <a:rPr lang="en-US" i="1" dirty="0"/>
              <a:t>Biblical Archaeology Review</a:t>
            </a:r>
            <a:r>
              <a:rPr lang="en-US" i="0" dirty="0"/>
              <a:t> 10/6: 42–44.</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Meshel</a:t>
            </a:r>
            <a:r>
              <a:rPr lang="en-US" dirty="0"/>
              <a:t>, Ze’ev. </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dirty="0"/>
              <a:t>1979	Did Yahweh have a Consort?</a:t>
            </a:r>
            <a:r>
              <a:rPr lang="en-US" baseline="0" dirty="0"/>
              <a:t> </a:t>
            </a:r>
            <a:r>
              <a:rPr lang="en-US" i="1" baseline="0" dirty="0"/>
              <a:t>Biblical Archaeology Review</a:t>
            </a:r>
            <a:r>
              <a:rPr lang="en-US" baseline="0" dirty="0"/>
              <a:t> 5/2: 24–35.</a:t>
            </a:r>
            <a:endParaRPr lang="en-US" dirty="0"/>
          </a:p>
          <a:p>
            <a:endParaRPr lang="en-US" dirty="0"/>
          </a:p>
          <a:p>
            <a:r>
              <a:rPr lang="en-US" dirty="0"/>
              <a:t>mjb190425703c</a:t>
            </a:r>
          </a:p>
        </p:txBody>
      </p:sp>
      <p:sp>
        <p:nvSpPr>
          <p:cNvPr id="4" name="Slide Number Placeholder 3"/>
          <p:cNvSpPr>
            <a:spLocks noGrp="1"/>
          </p:cNvSpPr>
          <p:nvPr>
            <p:ph type="sldNum" sz="quarter" idx="10"/>
          </p:nvPr>
        </p:nvSpPr>
        <p:spPr/>
        <p:txBody>
          <a:bodyPr/>
          <a:lstStyle/>
          <a:p>
            <a:fld id="{4E4946A3-FD68-4E77-9DEF-1E7536A4AD96}" type="slidenum">
              <a:rPr lang="en-US" smtClean="0"/>
              <a:t>4</a:t>
            </a:fld>
            <a:endParaRPr lang="en-US"/>
          </a:p>
        </p:txBody>
      </p:sp>
    </p:spTree>
    <p:extLst>
      <p:ext uri="{BB962C8B-B14F-4D97-AF65-F5344CB8AC3E}">
        <p14:creationId xmlns:p14="http://schemas.microsoft.com/office/powerpoint/2010/main" val="67069259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American Colony photograph was taken </a:t>
            </a:r>
            <a:r>
              <a:rPr lang="en-US" sz="1200" b="0" i="0" kern="1200" dirty="0">
                <a:solidFill>
                  <a:schemeClr val="tx1"/>
                </a:solidFill>
                <a:effectLst/>
                <a:latin typeface="+mn-lt"/>
                <a:ea typeface="+mn-ea"/>
                <a:cs typeface="+mn-cs"/>
              </a:rPr>
              <a:t>between 1900 and 1920.</a:t>
            </a:r>
          </a:p>
          <a:p>
            <a:endParaRPr lang="en-US" sz="1200" b="0" i="0" kern="1200" dirty="0">
              <a:solidFill>
                <a:schemeClr val="tx1"/>
              </a:solidFill>
              <a:effectLst/>
              <a:latin typeface="+mn-lt"/>
              <a:ea typeface="+mn-ea"/>
              <a:cs typeface="+mn-cs"/>
            </a:endParaRPr>
          </a:p>
          <a:p>
            <a:r>
              <a:rPr lang="en-US" dirty="0"/>
              <a:t>mat02208</a:t>
            </a:r>
          </a:p>
        </p:txBody>
      </p:sp>
      <p:sp>
        <p:nvSpPr>
          <p:cNvPr id="4" name="Slide Number Placeholder 3"/>
          <p:cNvSpPr>
            <a:spLocks noGrp="1"/>
          </p:cNvSpPr>
          <p:nvPr>
            <p:ph type="sldNum" sz="quarter" idx="10"/>
          </p:nvPr>
        </p:nvSpPr>
        <p:spPr/>
        <p:txBody>
          <a:bodyPr/>
          <a:lstStyle/>
          <a:p>
            <a:fld id="{4E4946A3-FD68-4E77-9DEF-1E7536A4AD96}" type="slidenum">
              <a:rPr lang="en-US" smtClean="0"/>
              <a:t>40</a:t>
            </a:fld>
            <a:endParaRPr lang="en-US"/>
          </a:p>
        </p:txBody>
      </p:sp>
    </p:spTree>
    <p:extLst>
      <p:ext uri="{BB962C8B-B14F-4D97-AF65-F5344CB8AC3E}">
        <p14:creationId xmlns:p14="http://schemas.microsoft.com/office/powerpoint/2010/main" val="364701476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tb051506283</a:t>
            </a:r>
          </a:p>
        </p:txBody>
      </p:sp>
      <p:sp>
        <p:nvSpPr>
          <p:cNvPr id="4" name="Slide Number Placeholder 3"/>
          <p:cNvSpPr>
            <a:spLocks noGrp="1"/>
          </p:cNvSpPr>
          <p:nvPr>
            <p:ph type="sldNum" sz="quarter" idx="10"/>
          </p:nvPr>
        </p:nvSpPr>
        <p:spPr/>
        <p:txBody>
          <a:bodyPr/>
          <a:lstStyle/>
          <a:p>
            <a:fld id="{4E4946A3-FD68-4E77-9DEF-1E7536A4AD96}" type="slidenum">
              <a:rPr lang="en-US" smtClean="0"/>
              <a:t>41</a:t>
            </a:fld>
            <a:endParaRPr lang="en-US"/>
          </a:p>
        </p:txBody>
      </p:sp>
    </p:spTree>
    <p:extLst>
      <p:ext uri="{BB962C8B-B14F-4D97-AF65-F5344CB8AC3E}">
        <p14:creationId xmlns:p14="http://schemas.microsoft.com/office/powerpoint/2010/main" val="10749778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Numerous creatures of this sort decorated the glazed brick Ishtar Gate of Nebuchadnezzar</a:t>
            </a:r>
            <a:r>
              <a:rPr lang="en-US" baseline="0" dirty="0"/>
              <a:t> in Babylon. They appear to be a mix of various animal types; from the mouth curls either a long, forked, snake-like tongue or a tongue of flame. Aspects of this creature are reminiscent of the fire-breathing Leviathan mentioned by Job (Job 41:1-11). </a:t>
            </a:r>
            <a:r>
              <a:rPr lang="en-US" dirty="0"/>
              <a:t>This display was photographed at the Pergamon</a:t>
            </a:r>
            <a:r>
              <a:rPr lang="en-US" baseline="0" dirty="0"/>
              <a:t> Museum in Berlin</a:t>
            </a:r>
            <a:r>
              <a:rPr lang="en-US" dirty="0"/>
              <a:t>. This image comes from Osama </a:t>
            </a:r>
            <a:r>
              <a:rPr lang="en-US" dirty="0" err="1"/>
              <a:t>Shukir</a:t>
            </a:r>
            <a:r>
              <a:rPr lang="en-US" dirty="0"/>
              <a:t> Muhammed Amin and is licensed under</a:t>
            </a:r>
            <a:r>
              <a:rPr lang="en-US" baseline="0" dirty="0">
                <a:effectLst/>
              </a:rPr>
              <a:t> </a:t>
            </a:r>
            <a:r>
              <a:rPr lang="en-US" dirty="0"/>
              <a:t>CC BY-SA 4.0, via Wikimedia Commons</a:t>
            </a:r>
            <a:r>
              <a:rPr lang="en-US" baseline="0" dirty="0"/>
              <a:t>: https://commons.wikimedia.org/wiki/File:One_dragon_of_the_the_Ishtar_Gate_of_Babylon,_colored_glazed_and_molded_bricks,_6th_century_BCE._Pergamon_Museum.jpg.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wiki072020191652151433</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42</a:t>
            </a:fld>
            <a:endParaRPr lang="en-US"/>
          </a:p>
        </p:txBody>
      </p:sp>
    </p:spTree>
    <p:extLst>
      <p:ext uri="{BB962C8B-B14F-4D97-AF65-F5344CB8AC3E}">
        <p14:creationId xmlns:p14="http://schemas.microsoft.com/office/powerpoint/2010/main" val="175286156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David’s reference to coals is illustrated here by a cross-section through a pile of slag, the by-product of the extraordinarily hot copper smelting process. Dating of such remains can be difficult, but associated</a:t>
            </a:r>
            <a:r>
              <a:rPr lang="en-US" baseline="0" dirty="0"/>
              <a:t> pottery and building remains point to a date spanning the Iron Age II, beginning as early as the reign of Solomon.</a:t>
            </a:r>
            <a:endParaRPr lang="en-US" dirty="0"/>
          </a:p>
          <a:p>
            <a:endParaRPr lang="en-US" dirty="0"/>
          </a:p>
          <a:p>
            <a:r>
              <a:rPr lang="en-US" dirty="0"/>
              <a:t>df080207011</a:t>
            </a:r>
          </a:p>
        </p:txBody>
      </p:sp>
      <p:sp>
        <p:nvSpPr>
          <p:cNvPr id="4" name="Slide Number Placeholder 3"/>
          <p:cNvSpPr>
            <a:spLocks noGrp="1"/>
          </p:cNvSpPr>
          <p:nvPr>
            <p:ph type="sldNum" sz="quarter" idx="10"/>
          </p:nvPr>
        </p:nvSpPr>
        <p:spPr/>
        <p:txBody>
          <a:bodyPr/>
          <a:lstStyle/>
          <a:p>
            <a:fld id="{4E4946A3-FD68-4E77-9DEF-1E7536A4AD96}" type="slidenum">
              <a:rPr lang="en-US" smtClean="0"/>
              <a:t>43</a:t>
            </a:fld>
            <a:endParaRPr lang="en-US"/>
          </a:p>
        </p:txBody>
      </p:sp>
    </p:spTree>
    <p:extLst>
      <p:ext uri="{BB962C8B-B14F-4D97-AF65-F5344CB8AC3E}">
        <p14:creationId xmlns:p14="http://schemas.microsoft.com/office/powerpoint/2010/main" val="157217810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mat05924</a:t>
            </a:r>
          </a:p>
        </p:txBody>
      </p:sp>
      <p:sp>
        <p:nvSpPr>
          <p:cNvPr id="4" name="Slide Number Placeholder 3"/>
          <p:cNvSpPr>
            <a:spLocks noGrp="1"/>
          </p:cNvSpPr>
          <p:nvPr>
            <p:ph type="sldNum" sz="quarter" idx="10"/>
          </p:nvPr>
        </p:nvSpPr>
        <p:spPr/>
        <p:txBody>
          <a:bodyPr/>
          <a:lstStyle/>
          <a:p>
            <a:fld id="{4E4946A3-FD68-4E77-9DEF-1E7536A4AD96}" type="slidenum">
              <a:rPr lang="en-US" smtClean="0"/>
              <a:t>44</a:t>
            </a:fld>
            <a:endParaRPr lang="en-US"/>
          </a:p>
        </p:txBody>
      </p:sp>
    </p:spTree>
    <p:extLst>
      <p:ext uri="{BB962C8B-B14F-4D97-AF65-F5344CB8AC3E}">
        <p14:creationId xmlns:p14="http://schemas.microsoft.com/office/powerpoint/2010/main" val="2852166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phrases used here indicate that God has been roused by David’s plea for help, and that He is moving in order to preserve His servant. The rainbow was given by God in a similar way as</a:t>
            </a:r>
            <a:r>
              <a:rPr lang="en-US" baseline="0" dirty="0"/>
              <a:t> part of a covenant that the whole earth would never again be destroyed by water (Gen 9:13-16).</a:t>
            </a:r>
            <a:endParaRPr lang="en-US" dirty="0"/>
          </a:p>
          <a:p>
            <a:endParaRPr lang="en-US" dirty="0"/>
          </a:p>
          <a:p>
            <a:r>
              <a:rPr lang="en-US" dirty="0"/>
              <a:t>tb021503356</a:t>
            </a:r>
          </a:p>
        </p:txBody>
      </p:sp>
      <p:sp>
        <p:nvSpPr>
          <p:cNvPr id="4" name="Slide Number Placeholder 3"/>
          <p:cNvSpPr>
            <a:spLocks noGrp="1"/>
          </p:cNvSpPr>
          <p:nvPr>
            <p:ph type="sldNum" sz="quarter" idx="10"/>
          </p:nvPr>
        </p:nvSpPr>
        <p:spPr/>
        <p:txBody>
          <a:bodyPr/>
          <a:lstStyle/>
          <a:p>
            <a:fld id="{4E4946A3-FD68-4E77-9DEF-1E7536A4AD96}" type="slidenum">
              <a:rPr lang="en-US" smtClean="0"/>
              <a:t>45</a:t>
            </a:fld>
            <a:endParaRPr lang="en-US"/>
          </a:p>
        </p:txBody>
      </p:sp>
    </p:spTree>
    <p:extLst>
      <p:ext uri="{BB962C8B-B14F-4D97-AF65-F5344CB8AC3E}">
        <p14:creationId xmlns:p14="http://schemas.microsoft.com/office/powerpoint/2010/main" val="173714820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a number of places in the Hebrew Bible where cherubs are described,</a:t>
            </a:r>
            <a:r>
              <a:rPr lang="en-US" baseline="0" dirty="0"/>
              <a:t> including a pair built for the Ark of the Covenant (</a:t>
            </a:r>
            <a:r>
              <a:rPr lang="en-US" baseline="0" dirty="0" err="1"/>
              <a:t>Exod</a:t>
            </a:r>
            <a:r>
              <a:rPr lang="en-US" baseline="0" dirty="0"/>
              <a:t> 25:20), a large pair set in the Holy of Holies in Solomon’s temple (1 Kgs 6:23-28), and visions of heavenly beings (e.g., </a:t>
            </a:r>
            <a:r>
              <a:rPr lang="en-US" baseline="0" dirty="0" err="1"/>
              <a:t>Ezek</a:t>
            </a:r>
            <a:r>
              <a:rPr lang="en-US" baseline="0" dirty="0"/>
              <a:t> 10:5; 11:22). They are regularly described as having a human-like form and wings. The cherubim shown on this recreation of the Ark of the Covenant represent one artist’s conception of what they may have looked like. This ark was photographed at the full-size replica of the tabernacle in </a:t>
            </a:r>
            <a:r>
              <a:rPr lang="en-US" baseline="0" dirty="0" err="1"/>
              <a:t>Timna</a:t>
            </a:r>
            <a:r>
              <a:rPr lang="en-US" baseline="0" dirty="0"/>
              <a:t> Park in southern Israel.</a:t>
            </a:r>
            <a:endParaRPr lang="en-US" dirty="0"/>
          </a:p>
          <a:p>
            <a:endParaRPr lang="en-US" dirty="0"/>
          </a:p>
          <a:p>
            <a:r>
              <a:rPr lang="en-US" dirty="0"/>
              <a:t>tb052208375</a:t>
            </a:r>
          </a:p>
        </p:txBody>
      </p:sp>
      <p:sp>
        <p:nvSpPr>
          <p:cNvPr id="4" name="Slide Number Placeholder 3"/>
          <p:cNvSpPr>
            <a:spLocks noGrp="1"/>
          </p:cNvSpPr>
          <p:nvPr>
            <p:ph type="sldNum" sz="quarter" idx="10"/>
          </p:nvPr>
        </p:nvSpPr>
        <p:spPr/>
        <p:txBody>
          <a:bodyPr/>
          <a:lstStyle/>
          <a:p>
            <a:fld id="{4E4946A3-FD68-4E77-9DEF-1E7536A4AD96}" type="slidenum">
              <a:rPr lang="en-US" smtClean="0"/>
              <a:t>46</a:t>
            </a:fld>
            <a:endParaRPr lang="en-US"/>
          </a:p>
        </p:txBody>
      </p:sp>
    </p:spTree>
    <p:extLst>
      <p:ext uri="{BB962C8B-B14F-4D97-AF65-F5344CB8AC3E}">
        <p14:creationId xmlns:p14="http://schemas.microsoft.com/office/powerpoint/2010/main" val="74053126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Assyrians made liberal use in their artwork of figures that bear some resemblance to the biblical</a:t>
            </a:r>
            <a:r>
              <a:rPr lang="en-US" baseline="0" dirty="0"/>
              <a:t> cherubim, so far as they are human-shaped and have wings. These figures are commonly referred to as winged genies; the Sumerian term for them appears to have been </a:t>
            </a:r>
            <a:r>
              <a:rPr lang="en-US" i="1" baseline="0" dirty="0" err="1"/>
              <a:t>apkallu</a:t>
            </a:r>
            <a:r>
              <a:rPr lang="en-US" baseline="0" dirty="0"/>
              <a:t>. The objects they hold are usually considered to represent a pine cone and a pail, perhaps associated with a “tree of life” ritual. Their horned helmets indicate some level of divinity. </a:t>
            </a:r>
            <a:r>
              <a:rPr lang="en-US" dirty="0"/>
              <a:t>These reliefs were photographed at the Louvre Museum.</a:t>
            </a:r>
          </a:p>
          <a:p>
            <a:endParaRPr lang="en-US" dirty="0"/>
          </a:p>
          <a:p>
            <a:r>
              <a:rPr lang="en-US" dirty="0"/>
              <a:t>Left: tb060408221; right: tb060408628</a:t>
            </a:r>
          </a:p>
        </p:txBody>
      </p:sp>
      <p:sp>
        <p:nvSpPr>
          <p:cNvPr id="4" name="Slide Number Placeholder 3"/>
          <p:cNvSpPr>
            <a:spLocks noGrp="1"/>
          </p:cNvSpPr>
          <p:nvPr>
            <p:ph type="sldNum" sz="quarter" idx="10"/>
          </p:nvPr>
        </p:nvSpPr>
        <p:spPr/>
        <p:txBody>
          <a:bodyPr/>
          <a:lstStyle/>
          <a:p>
            <a:fld id="{4E4946A3-FD68-4E77-9DEF-1E7536A4AD96}" type="slidenum">
              <a:rPr lang="en-US" smtClean="0"/>
              <a:t>47</a:t>
            </a:fld>
            <a:endParaRPr lang="en-US"/>
          </a:p>
        </p:txBody>
      </p:sp>
    </p:spTree>
    <p:extLst>
      <p:ext uri="{BB962C8B-B14F-4D97-AF65-F5344CB8AC3E}">
        <p14:creationId xmlns:p14="http://schemas.microsoft.com/office/powerpoint/2010/main" val="59106108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ws040416842</a:t>
            </a:r>
          </a:p>
        </p:txBody>
      </p:sp>
      <p:sp>
        <p:nvSpPr>
          <p:cNvPr id="4" name="Slide Number Placeholder 3"/>
          <p:cNvSpPr>
            <a:spLocks noGrp="1"/>
          </p:cNvSpPr>
          <p:nvPr>
            <p:ph type="sldNum" sz="quarter" idx="10"/>
          </p:nvPr>
        </p:nvSpPr>
        <p:spPr/>
        <p:txBody>
          <a:bodyPr/>
          <a:lstStyle/>
          <a:p>
            <a:fld id="{4E4946A3-FD68-4E77-9DEF-1E7536A4AD96}" type="slidenum">
              <a:rPr lang="en-US" smtClean="0"/>
              <a:t>48</a:t>
            </a:fld>
            <a:endParaRPr lang="en-US"/>
          </a:p>
        </p:txBody>
      </p:sp>
    </p:spTree>
    <p:extLst>
      <p:ext uri="{BB962C8B-B14F-4D97-AF65-F5344CB8AC3E}">
        <p14:creationId xmlns:p14="http://schemas.microsoft.com/office/powerpoint/2010/main" val="37149260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Wind is invisible unless accompanied by water vapor or dust. In this photo from En Gedi the wind</a:t>
            </a:r>
            <a:r>
              <a:rPr lang="en-US" baseline="0" dirty="0"/>
              <a:t> can be seen whistling down the canyons and crevices because of the dust it picks up. </a:t>
            </a:r>
            <a:r>
              <a:rPr lang="en-US" dirty="0"/>
              <a:t>This image comes from Mary Madigan and is licensed under</a:t>
            </a:r>
            <a:r>
              <a:rPr lang="en-US" baseline="0" dirty="0"/>
              <a:t> </a:t>
            </a:r>
            <a:r>
              <a:rPr lang="en-US" dirty="0"/>
              <a:t>CC BY 2.0, via Wikimedia Commons: https://commons.wikimedia.org/wiki/File:Dust_storm,_Ein_Gedde_(497828293).jpg.</a:t>
            </a:r>
          </a:p>
          <a:p>
            <a:endParaRPr lang="en-US" dirty="0"/>
          </a:p>
          <a:p>
            <a:r>
              <a:rPr lang="en-US" dirty="0"/>
              <a:t>wiki050320060749497828293</a:t>
            </a:r>
          </a:p>
        </p:txBody>
      </p:sp>
      <p:sp>
        <p:nvSpPr>
          <p:cNvPr id="4" name="Slide Number Placeholder 3"/>
          <p:cNvSpPr>
            <a:spLocks noGrp="1"/>
          </p:cNvSpPr>
          <p:nvPr>
            <p:ph type="sldNum" sz="quarter" idx="10"/>
          </p:nvPr>
        </p:nvSpPr>
        <p:spPr/>
        <p:txBody>
          <a:bodyPr/>
          <a:lstStyle/>
          <a:p>
            <a:fld id="{4E4946A3-FD68-4E77-9DEF-1E7536A4AD96}" type="slidenum">
              <a:rPr lang="en-US" smtClean="0"/>
              <a:t>49</a:t>
            </a:fld>
            <a:endParaRPr lang="en-US"/>
          </a:p>
        </p:txBody>
      </p:sp>
    </p:spTree>
    <p:extLst>
      <p:ext uri="{BB962C8B-B14F-4D97-AF65-F5344CB8AC3E}">
        <p14:creationId xmlns:p14="http://schemas.microsoft.com/office/powerpoint/2010/main" val="3714926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Numerous songs have been preserved among the literature of the ancient cultures of Mesopotamia and Egypt. As with this song of David, they are most often cultic in nature, written in praise of a deity.</a:t>
            </a:r>
            <a:r>
              <a:rPr lang="en-US" baseline="0" dirty="0"/>
              <a:t> </a:t>
            </a:r>
            <a:r>
              <a:rPr lang="en-US" dirty="0"/>
              <a:t>This artifact was photographed at the Istanbul Archaeological Museum.</a:t>
            </a:r>
          </a:p>
          <a:p>
            <a:endParaRPr lang="en-US" dirty="0"/>
          </a:p>
          <a:p>
            <a:r>
              <a:rPr lang="en-US" dirty="0"/>
              <a:t>adr1006067374</a:t>
            </a:r>
          </a:p>
        </p:txBody>
      </p:sp>
      <p:sp>
        <p:nvSpPr>
          <p:cNvPr id="4" name="Slide Number Placeholder 3"/>
          <p:cNvSpPr>
            <a:spLocks noGrp="1"/>
          </p:cNvSpPr>
          <p:nvPr>
            <p:ph type="sldNum" sz="quarter" idx="10"/>
          </p:nvPr>
        </p:nvSpPr>
        <p:spPr/>
        <p:txBody>
          <a:bodyPr/>
          <a:lstStyle/>
          <a:p>
            <a:fld id="{4E4946A3-FD68-4E77-9DEF-1E7536A4AD96}" type="slidenum">
              <a:rPr lang="en-US" smtClean="0"/>
              <a:t>5</a:t>
            </a:fld>
            <a:endParaRPr lang="en-US"/>
          </a:p>
        </p:txBody>
      </p:sp>
    </p:spTree>
    <p:extLst>
      <p:ext uri="{BB962C8B-B14F-4D97-AF65-F5344CB8AC3E}">
        <p14:creationId xmlns:p14="http://schemas.microsoft.com/office/powerpoint/2010/main" val="81807485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photo, the wind is accompanied by heavy dust,</a:t>
            </a:r>
            <a:r>
              <a:rPr lang="en-US" baseline="0" dirty="0"/>
              <a:t> forming a massive wall as the wind blows into the area of the photographer. </a:t>
            </a:r>
            <a:r>
              <a:rPr lang="en-US" dirty="0"/>
              <a:t>This image comes from </a:t>
            </a:r>
            <a:r>
              <a:rPr lang="en-US" dirty="0" err="1"/>
              <a:t>Tonymapping</a:t>
            </a:r>
            <a:r>
              <a:rPr lang="en-US" dirty="0"/>
              <a:t> and is licensed under</a:t>
            </a:r>
            <a:r>
              <a:rPr lang="en-US" baseline="0" dirty="0"/>
              <a:t> </a:t>
            </a:r>
            <a:r>
              <a:rPr lang="en-US" dirty="0"/>
              <a:t>CC BY-SA 3.0, via Wikimedia Commons: https://commons.wikimedia.org/wiki/File:Afghanstan_dust_storm_2008-08-02.JPG.</a:t>
            </a:r>
          </a:p>
          <a:p>
            <a:endParaRPr lang="en-US" dirty="0"/>
          </a:p>
          <a:p>
            <a:r>
              <a:rPr lang="en-US" dirty="0"/>
              <a:t>wiki080220082560</a:t>
            </a:r>
          </a:p>
        </p:txBody>
      </p:sp>
      <p:sp>
        <p:nvSpPr>
          <p:cNvPr id="4" name="Slide Number Placeholder 3"/>
          <p:cNvSpPr>
            <a:spLocks noGrp="1"/>
          </p:cNvSpPr>
          <p:nvPr>
            <p:ph type="sldNum" sz="quarter" idx="10"/>
          </p:nvPr>
        </p:nvSpPr>
        <p:spPr/>
        <p:txBody>
          <a:bodyPr/>
          <a:lstStyle/>
          <a:p>
            <a:fld id="{4E4946A3-FD68-4E77-9DEF-1E7536A4AD96}" type="slidenum">
              <a:rPr lang="en-US" smtClean="0"/>
              <a:t>50</a:t>
            </a:fld>
            <a:endParaRPr lang="en-US"/>
          </a:p>
        </p:txBody>
      </p:sp>
    </p:spTree>
    <p:extLst>
      <p:ext uri="{BB962C8B-B14F-4D97-AF65-F5344CB8AC3E}">
        <p14:creationId xmlns:p14="http://schemas.microsoft.com/office/powerpoint/2010/main" val="37149260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image of Yahweh</a:t>
            </a:r>
            <a:r>
              <a:rPr lang="en-US" baseline="0" dirty="0"/>
              <a:t> riding through the clouds with the storm as His “canopy” may be an image that illustrates His right to judge. The wooden structure shown here was recreated based on the pillar bases found at the four corners of the podium. The function of the installation is debatable, but it may have been the seat of a city official, perhaps a judge.</a:t>
            </a:r>
          </a:p>
          <a:p>
            <a:endParaRPr lang="en-US" dirty="0"/>
          </a:p>
          <a:p>
            <a:r>
              <a:rPr lang="en-US" dirty="0"/>
              <a:t>tb011500027</a:t>
            </a:r>
          </a:p>
        </p:txBody>
      </p:sp>
      <p:sp>
        <p:nvSpPr>
          <p:cNvPr id="4" name="Slide Number Placeholder 3"/>
          <p:cNvSpPr>
            <a:spLocks noGrp="1"/>
          </p:cNvSpPr>
          <p:nvPr>
            <p:ph type="sldNum" sz="quarter" idx="10"/>
          </p:nvPr>
        </p:nvSpPr>
        <p:spPr/>
        <p:txBody>
          <a:bodyPr/>
          <a:lstStyle/>
          <a:p>
            <a:fld id="{4E4946A3-FD68-4E77-9DEF-1E7536A4AD96}" type="slidenum">
              <a:rPr lang="en-US" smtClean="0"/>
              <a:t>51</a:t>
            </a:fld>
            <a:endParaRPr lang="en-US"/>
          </a:p>
        </p:txBody>
      </p:sp>
    </p:spTree>
    <p:extLst>
      <p:ext uri="{BB962C8B-B14F-4D97-AF65-F5344CB8AC3E}">
        <p14:creationId xmlns:p14="http://schemas.microsoft.com/office/powerpoint/2010/main" val="161516437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photograph was taken by David Dorsey in the 1970s.</a:t>
            </a:r>
          </a:p>
          <a:p>
            <a:endParaRPr lang="en-US" dirty="0"/>
          </a:p>
          <a:p>
            <a:r>
              <a:rPr lang="en-US" dirty="0"/>
              <a:t>dad3174</a:t>
            </a:r>
          </a:p>
        </p:txBody>
      </p:sp>
      <p:sp>
        <p:nvSpPr>
          <p:cNvPr id="4" name="Slide Number Placeholder 3"/>
          <p:cNvSpPr>
            <a:spLocks noGrp="1"/>
          </p:cNvSpPr>
          <p:nvPr>
            <p:ph type="sldNum" sz="quarter" idx="10"/>
          </p:nvPr>
        </p:nvSpPr>
        <p:spPr/>
        <p:txBody>
          <a:bodyPr/>
          <a:lstStyle/>
          <a:p>
            <a:fld id="{4E4946A3-FD68-4E77-9DEF-1E7536A4AD96}" type="slidenum">
              <a:rPr lang="en-US" smtClean="0"/>
              <a:t>52</a:t>
            </a:fld>
            <a:endParaRPr lang="en-US"/>
          </a:p>
        </p:txBody>
      </p:sp>
    </p:spTree>
    <p:extLst>
      <p:ext uri="{BB962C8B-B14F-4D97-AF65-F5344CB8AC3E}">
        <p14:creationId xmlns:p14="http://schemas.microsoft.com/office/powerpoint/2010/main" val="148445117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image comes from </a:t>
            </a:r>
            <a:r>
              <a:rPr lang="en-US" b="0" dirty="0" err="1">
                <a:effectLst/>
              </a:rPr>
              <a:t>Davidi</a:t>
            </a:r>
            <a:r>
              <a:rPr lang="en-US" b="0" dirty="0">
                <a:effectLst/>
              </a:rPr>
              <a:t> </a:t>
            </a:r>
            <a:r>
              <a:rPr lang="en-US" b="0" dirty="0" err="1">
                <a:effectLst/>
              </a:rPr>
              <a:t>Vardi</a:t>
            </a:r>
            <a:r>
              <a:rPr lang="en-US" b="0" dirty="0">
                <a:effectLst/>
              </a:rPr>
              <a:t> and is licensed under </a:t>
            </a:r>
            <a:r>
              <a:rPr lang="en-US" dirty="0"/>
              <a:t>CC BY 2.5, via Wikimedia Commons</a:t>
            </a:r>
            <a:r>
              <a:rPr lang="en-US" baseline="0" dirty="0"/>
              <a:t>: https://commons.wikimedia.org/wiki/File:PikiWiki_Israel_64744_storm_clouds_in_the_negev.jpg.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wiki02222016125184</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53</a:t>
            </a:fld>
            <a:endParaRPr lang="en-US"/>
          </a:p>
        </p:txBody>
      </p:sp>
    </p:spTree>
    <p:extLst>
      <p:ext uri="{BB962C8B-B14F-4D97-AF65-F5344CB8AC3E}">
        <p14:creationId xmlns:p14="http://schemas.microsoft.com/office/powerpoint/2010/main" val="148445117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relief shows Assyrian soldiers carrying off a statue</a:t>
            </a:r>
            <a:r>
              <a:rPr lang="en-US" sz="1200" kern="1200" baseline="0" dirty="0">
                <a:solidFill>
                  <a:schemeClr val="tx1"/>
                </a:solidFill>
                <a:effectLst/>
                <a:latin typeface="+mn-lt"/>
                <a:ea typeface="+mn-ea"/>
                <a:cs typeface="+mn-cs"/>
              </a:rPr>
              <a:t> of a storm god that they have taken as spoils from a conquered city. The statue holds a hammer in his right hand and forked lightning in his left. This relief comes from the palace of Tiglath-pileser III and was photographed at the British Museum.</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tb0929197026</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54</a:t>
            </a:fld>
            <a:endParaRPr lang="en-US"/>
          </a:p>
        </p:txBody>
      </p:sp>
    </p:spTree>
    <p:extLst>
      <p:ext uri="{BB962C8B-B14F-4D97-AF65-F5344CB8AC3E}">
        <p14:creationId xmlns:p14="http://schemas.microsoft.com/office/powerpoint/2010/main" val="18389312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relief depicts the Canaanite god Baal with a mace in his upraised right hand and lightning grasped in his left. Baal was often associated with Hadad (see next slide), and was considered to rule over</a:t>
            </a:r>
            <a:r>
              <a:rPr lang="en-US" baseline="0" dirty="0"/>
              <a:t> storms and rain. This relief</a:t>
            </a:r>
            <a:r>
              <a:rPr lang="en-US" dirty="0"/>
              <a:t> was photographed at the Louvre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tb0927195222</a:t>
            </a:r>
          </a:p>
        </p:txBody>
      </p:sp>
      <p:sp>
        <p:nvSpPr>
          <p:cNvPr id="4" name="Slide Number Placeholder 3"/>
          <p:cNvSpPr>
            <a:spLocks noGrp="1"/>
          </p:cNvSpPr>
          <p:nvPr>
            <p:ph type="sldNum" sz="quarter" idx="10"/>
          </p:nvPr>
        </p:nvSpPr>
        <p:spPr/>
        <p:txBody>
          <a:bodyPr/>
          <a:lstStyle/>
          <a:p>
            <a:fld id="{4E4946A3-FD68-4E77-9DEF-1E7536A4AD96}" type="slidenum">
              <a:rPr lang="en-US" smtClean="0"/>
              <a:t>55</a:t>
            </a:fld>
            <a:endParaRPr lang="en-US"/>
          </a:p>
        </p:txBody>
      </p:sp>
    </p:spTree>
    <p:extLst>
      <p:ext uri="{BB962C8B-B14F-4D97-AF65-F5344CB8AC3E}">
        <p14:creationId xmlns:p14="http://schemas.microsoft.com/office/powerpoint/2010/main" val="203269312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stele depicts the god</a:t>
            </a:r>
            <a:r>
              <a:rPr lang="en-US" baseline="0" dirty="0"/>
              <a:t> Hadad as a storm god, grasping a forked lightning bolt in each hand. </a:t>
            </a:r>
            <a:r>
              <a:rPr lang="en-US" dirty="0"/>
              <a:t>In Akkadian, Hadad is also known as </a:t>
            </a:r>
            <a:r>
              <a:rPr lang="en-US" b="0" dirty="0" err="1"/>
              <a:t>Rammanu</a:t>
            </a:r>
            <a:r>
              <a:rPr lang="en-US" b="0" dirty="0"/>
              <a:t>, which means</a:t>
            </a:r>
            <a:r>
              <a:rPr lang="en-US" dirty="0"/>
              <a:t> "</a:t>
            </a:r>
            <a:r>
              <a:rPr lang="en-US" dirty="0" err="1"/>
              <a:t>Thunderer</a:t>
            </a:r>
            <a:r>
              <a:rPr lang="en-US" dirty="0"/>
              <a:t>.” This stele was photographed at the Louvre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tb060408583</a:t>
            </a:r>
          </a:p>
        </p:txBody>
      </p:sp>
      <p:sp>
        <p:nvSpPr>
          <p:cNvPr id="4" name="Slide Number Placeholder 3"/>
          <p:cNvSpPr>
            <a:spLocks noGrp="1"/>
          </p:cNvSpPr>
          <p:nvPr>
            <p:ph type="sldNum" sz="quarter" idx="10"/>
          </p:nvPr>
        </p:nvSpPr>
        <p:spPr/>
        <p:txBody>
          <a:bodyPr/>
          <a:lstStyle/>
          <a:p>
            <a:fld id="{4E4946A3-FD68-4E77-9DEF-1E7536A4AD96}" type="slidenum">
              <a:rPr lang="en-US" smtClean="0"/>
              <a:t>56</a:t>
            </a:fld>
            <a:endParaRPr lang="en-US"/>
          </a:p>
        </p:txBody>
      </p:sp>
    </p:spTree>
    <p:extLst>
      <p:ext uri="{BB962C8B-B14F-4D97-AF65-F5344CB8AC3E}">
        <p14:creationId xmlns:p14="http://schemas.microsoft.com/office/powerpoint/2010/main" val="9390348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includes both bolts of lightning and the glow of coals and lava thrown up during an eruption. </a:t>
            </a:r>
            <a:r>
              <a:rPr lang="en-US" sz="1200" kern="1200" dirty="0">
                <a:effectLst/>
                <a:latin typeface="+mn-lt"/>
                <a:ea typeface="+mn-ea"/>
                <a:cs typeface="+mn-cs"/>
              </a:rPr>
              <a:t>This image was taken by </a:t>
            </a:r>
            <a:r>
              <a:rPr lang="en-US" sz="1200" kern="1200" dirty="0" err="1">
                <a:effectLst/>
                <a:latin typeface="+mn-lt"/>
                <a:ea typeface="+mn-ea"/>
                <a:cs typeface="+mn-cs"/>
              </a:rPr>
              <a:t>Terje</a:t>
            </a:r>
            <a:r>
              <a:rPr lang="en-US" sz="1200" kern="1200" dirty="0">
                <a:effectLst/>
                <a:latin typeface="+mn-lt"/>
                <a:ea typeface="+mn-ea"/>
                <a:cs typeface="+mn-cs"/>
              </a:rPr>
              <a:t> </a:t>
            </a:r>
            <a:r>
              <a:rPr lang="en-US" sz="1200" kern="1200" dirty="0" err="1">
                <a:effectLst/>
                <a:latin typeface="+mn-lt"/>
                <a:ea typeface="+mn-ea"/>
                <a:cs typeface="+mn-cs"/>
              </a:rPr>
              <a:t>Sørgjerd</a:t>
            </a:r>
            <a:r>
              <a:rPr lang="en-US" sz="1200" kern="1200" dirty="0">
                <a:effectLst/>
                <a:latin typeface="+mn-lt"/>
                <a:ea typeface="+mn-ea"/>
                <a:cs typeface="+mn-cs"/>
              </a:rPr>
              <a:t> and is licensed under CC-BY-SA-3.0, via the </a:t>
            </a:r>
            <a:r>
              <a:rPr lang="en-US" sz="1200" kern="1200" dirty="0" err="1">
                <a:effectLst/>
                <a:latin typeface="+mn-lt"/>
                <a:ea typeface="+mn-ea"/>
                <a:cs typeface="+mn-cs"/>
              </a:rPr>
              <a:t>Pikiwiki</a:t>
            </a:r>
            <a:r>
              <a:rPr lang="en-US" sz="1200" kern="1200" dirty="0">
                <a:effectLst/>
                <a:latin typeface="+mn-lt"/>
                <a:ea typeface="+mn-ea"/>
                <a:cs typeface="+mn-cs"/>
              </a:rPr>
              <a:t> project, </a:t>
            </a:r>
            <a:r>
              <a:rPr lang="en-US" sz="1200" u="sng" kern="1200" dirty="0">
                <a:effectLst/>
                <a:latin typeface="+mn-lt"/>
                <a:ea typeface="+mn-ea"/>
                <a:cs typeface="+mn-cs"/>
                <a:hlinkClick r:id="rId3">
                  <a:extLst>
                    <a:ext uri="{A12FA001-AC4F-418D-AE19-62706E023703}">
                      <ahyp:hlinkClr xmlns:ahyp="http://schemas.microsoft.com/office/drawing/2018/hyperlinkcolor" val="tx"/>
                    </a:ext>
                  </a:extLst>
                </a:hlinkClick>
              </a:rPr>
              <a:t>https://commons.wikimedia.org/wiki/File:Eyjafjallaj%C3%B6kull_by_Terje_S%C3%B8rgjerd.jpg</a:t>
            </a:r>
            <a:endParaRPr lang="en-US" dirty="0"/>
          </a:p>
          <a:p>
            <a:endParaRPr lang="en-US" dirty="0"/>
          </a:p>
          <a:p>
            <a:r>
              <a:rPr lang="en-US" dirty="0"/>
              <a:t>wiki010520121903</a:t>
            </a:r>
          </a:p>
        </p:txBody>
      </p:sp>
      <p:sp>
        <p:nvSpPr>
          <p:cNvPr id="4" name="Slide Number Placeholder 3"/>
          <p:cNvSpPr>
            <a:spLocks noGrp="1"/>
          </p:cNvSpPr>
          <p:nvPr>
            <p:ph type="sldNum" sz="quarter" idx="10"/>
          </p:nvPr>
        </p:nvSpPr>
        <p:spPr/>
        <p:txBody>
          <a:bodyPr/>
          <a:lstStyle/>
          <a:p>
            <a:fld id="{4E4946A3-FD68-4E77-9DEF-1E7536A4AD96}" type="slidenum">
              <a:rPr lang="en-US" smtClean="0"/>
              <a:t>57</a:t>
            </a:fld>
            <a:endParaRPr lang="en-US"/>
          </a:p>
        </p:txBody>
      </p:sp>
    </p:spTree>
    <p:extLst>
      <p:ext uri="{BB962C8B-B14F-4D97-AF65-F5344CB8AC3E}">
        <p14:creationId xmlns:p14="http://schemas.microsoft.com/office/powerpoint/2010/main" val="31162621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tb051506254</a:t>
            </a:r>
          </a:p>
        </p:txBody>
      </p:sp>
      <p:sp>
        <p:nvSpPr>
          <p:cNvPr id="4" name="Slide Number Placeholder 3"/>
          <p:cNvSpPr>
            <a:spLocks noGrp="1"/>
          </p:cNvSpPr>
          <p:nvPr>
            <p:ph type="sldNum" sz="quarter" idx="10"/>
          </p:nvPr>
        </p:nvSpPr>
        <p:spPr/>
        <p:txBody>
          <a:bodyPr/>
          <a:lstStyle/>
          <a:p>
            <a:fld id="{4E4946A3-FD68-4E77-9DEF-1E7536A4AD96}" type="slidenum">
              <a:rPr lang="en-US" smtClean="0"/>
              <a:t>58</a:t>
            </a:fld>
            <a:endParaRPr lang="en-US"/>
          </a:p>
        </p:txBody>
      </p:sp>
    </p:spTree>
    <p:extLst>
      <p:ext uri="{BB962C8B-B14F-4D97-AF65-F5344CB8AC3E}">
        <p14:creationId xmlns:p14="http://schemas.microsoft.com/office/powerpoint/2010/main" val="68981818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lightning</a:t>
            </a:r>
            <a:r>
              <a:rPr lang="en-US" baseline="0" dirty="0"/>
              <a:t> was photographed over </a:t>
            </a:r>
            <a:r>
              <a:rPr lang="en-US" dirty="0"/>
              <a:t>Zwickau, Germany. This image comes from André </a:t>
            </a:r>
            <a:r>
              <a:rPr lang="en-US" dirty="0" err="1"/>
              <a:t>Karwath</a:t>
            </a:r>
            <a:r>
              <a:rPr lang="en-US" dirty="0"/>
              <a:t> and is licensed under CC BY-SA 2.5, via Wikimedia Commons</a:t>
            </a:r>
            <a:r>
              <a:rPr lang="en-US" baseline="0" dirty="0"/>
              <a:t>: https://commons.wikimedia.org/wiki/File:Lightning_cloud_to_cloud_(aka).jpg.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wiki062220051130287</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59</a:t>
            </a:fld>
            <a:endParaRPr lang="en-US"/>
          </a:p>
        </p:txBody>
      </p:sp>
    </p:spTree>
    <p:extLst>
      <p:ext uri="{BB962C8B-B14F-4D97-AF65-F5344CB8AC3E}">
        <p14:creationId xmlns:p14="http://schemas.microsoft.com/office/powerpoint/2010/main" val="21315567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David</a:t>
            </a:r>
            <a:r>
              <a:rPr lang="en-US" sz="1200" baseline="0" dirty="0"/>
              <a:t> faced off against the Philistines a number of times during his service to Saul, during his outlaw years, and after he became king. This relief shows Philistine soldiers as captives of the Egyptians. </a:t>
            </a:r>
            <a:r>
              <a:rPr lang="en-US" dirty="0"/>
              <a:t>The</a:t>
            </a:r>
            <a:r>
              <a:rPr lang="en-US" baseline="0" dirty="0"/>
              <a:t> Egyptians did not portray their enemies in stances of strength, but nearly always showed them in the tumult of battle or as captives. </a:t>
            </a:r>
            <a:r>
              <a:rPr lang="en-US" dirty="0"/>
              <a:t>One of the distinctive</a:t>
            </a:r>
            <a:r>
              <a:rPr lang="en-US" baseline="0" dirty="0"/>
              <a:t> ways in which the Egyptians portrayed the Philistines was their tall headdresses. These are typically shown with vertical lines, perhaps indicating that they were made of feathers.</a:t>
            </a:r>
          </a:p>
          <a:p>
            <a:endParaRPr lang="en-US" sz="1200" dirty="0"/>
          </a:p>
          <a:p>
            <a:r>
              <a:rPr lang="en-US" sz="1200" dirty="0"/>
              <a:t>tb011105849</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6</a:t>
            </a:fld>
            <a:endParaRPr lang="en-US"/>
          </a:p>
        </p:txBody>
      </p:sp>
    </p:spTree>
    <p:extLst>
      <p:ext uri="{BB962C8B-B14F-4D97-AF65-F5344CB8AC3E}">
        <p14:creationId xmlns:p14="http://schemas.microsoft.com/office/powerpoint/2010/main" val="122198626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arrowheads</a:t>
            </a:r>
            <a:r>
              <a:rPr lang="en-US" baseline="0" dirty="0"/>
              <a:t> were </a:t>
            </a:r>
            <a:r>
              <a:rPr lang="en-US" dirty="0"/>
              <a:t>photographed at the Hecht Museum at the University of Haifa.</a:t>
            </a:r>
          </a:p>
          <a:p>
            <a:endParaRPr lang="en-US" dirty="0"/>
          </a:p>
          <a:p>
            <a:r>
              <a:rPr lang="en-US" dirty="0"/>
              <a:t>adr1805242964</a:t>
            </a:r>
          </a:p>
        </p:txBody>
      </p:sp>
      <p:sp>
        <p:nvSpPr>
          <p:cNvPr id="4" name="Slide Number Placeholder 3"/>
          <p:cNvSpPr>
            <a:spLocks noGrp="1"/>
          </p:cNvSpPr>
          <p:nvPr>
            <p:ph type="sldNum" sz="quarter" idx="10"/>
          </p:nvPr>
        </p:nvSpPr>
        <p:spPr/>
        <p:txBody>
          <a:bodyPr/>
          <a:lstStyle/>
          <a:p>
            <a:fld id="{4E4946A3-FD68-4E77-9DEF-1E7536A4AD96}" type="slidenum">
              <a:rPr lang="en-US" smtClean="0"/>
              <a:t>60</a:t>
            </a:fld>
            <a:endParaRPr lang="en-US"/>
          </a:p>
        </p:txBody>
      </p:sp>
    </p:spTree>
    <p:extLst>
      <p:ext uri="{BB962C8B-B14F-4D97-AF65-F5344CB8AC3E}">
        <p14:creationId xmlns:p14="http://schemas.microsoft.com/office/powerpoint/2010/main" val="384461435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arrowheads</a:t>
            </a:r>
            <a:r>
              <a:rPr lang="en-US" baseline="0" dirty="0"/>
              <a:t> were </a:t>
            </a:r>
            <a:r>
              <a:rPr lang="en-US" dirty="0"/>
              <a:t>photographed at the Dubai Museum. </a:t>
            </a:r>
          </a:p>
          <a:p>
            <a:endParaRPr lang="en-US" dirty="0"/>
          </a:p>
          <a:p>
            <a:r>
              <a:rPr lang="en-US" dirty="0"/>
              <a:t>tb050317554</a:t>
            </a:r>
          </a:p>
        </p:txBody>
      </p:sp>
      <p:sp>
        <p:nvSpPr>
          <p:cNvPr id="4" name="Slide Number Placeholder 3"/>
          <p:cNvSpPr>
            <a:spLocks noGrp="1"/>
          </p:cNvSpPr>
          <p:nvPr>
            <p:ph type="sldNum" sz="quarter" idx="10"/>
          </p:nvPr>
        </p:nvSpPr>
        <p:spPr/>
        <p:txBody>
          <a:bodyPr/>
          <a:lstStyle/>
          <a:p>
            <a:fld id="{4E4946A3-FD68-4E77-9DEF-1E7536A4AD96}" type="slidenum">
              <a:rPr lang="en-US" smtClean="0"/>
              <a:t>61</a:t>
            </a:fld>
            <a:endParaRPr lang="en-US"/>
          </a:p>
        </p:txBody>
      </p:sp>
    </p:spTree>
    <p:extLst>
      <p:ext uri="{BB962C8B-B14F-4D97-AF65-F5344CB8AC3E}">
        <p14:creationId xmlns:p14="http://schemas.microsoft.com/office/powerpoint/2010/main" val="82327182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a:t>
            </a:r>
            <a:r>
              <a:rPr lang="en-US" baseline="0" dirty="0"/>
              <a:t> </a:t>
            </a:r>
            <a:r>
              <a:rPr lang="en-US" dirty="0"/>
              <a:t>was photographed at the British Museum.</a:t>
            </a:r>
          </a:p>
          <a:p>
            <a:endParaRPr lang="en-US" dirty="0"/>
          </a:p>
          <a:p>
            <a:r>
              <a:rPr lang="en-US" dirty="0"/>
              <a:t>tb112004292</a:t>
            </a:r>
          </a:p>
        </p:txBody>
      </p:sp>
      <p:sp>
        <p:nvSpPr>
          <p:cNvPr id="4" name="Slide Number Placeholder 3"/>
          <p:cNvSpPr>
            <a:spLocks noGrp="1"/>
          </p:cNvSpPr>
          <p:nvPr>
            <p:ph type="sldNum" sz="quarter" idx="10"/>
          </p:nvPr>
        </p:nvSpPr>
        <p:spPr/>
        <p:txBody>
          <a:bodyPr/>
          <a:lstStyle/>
          <a:p>
            <a:fld id="{4E4946A3-FD68-4E77-9DEF-1E7536A4AD96}" type="slidenum">
              <a:rPr lang="en-US" smtClean="0"/>
              <a:t>62</a:t>
            </a:fld>
            <a:endParaRPr lang="en-US"/>
          </a:p>
        </p:txBody>
      </p:sp>
    </p:spTree>
    <p:extLst>
      <p:ext uri="{BB962C8B-B14F-4D97-AF65-F5344CB8AC3E}">
        <p14:creationId xmlns:p14="http://schemas.microsoft.com/office/powerpoint/2010/main" val="92455811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was photographed at the British Museum.</a:t>
            </a:r>
          </a:p>
          <a:p>
            <a:endParaRPr lang="en-US" dirty="0"/>
          </a:p>
          <a:p>
            <a:r>
              <a:rPr lang="en-US" dirty="0"/>
              <a:t>adr090506020</a:t>
            </a:r>
          </a:p>
        </p:txBody>
      </p:sp>
      <p:sp>
        <p:nvSpPr>
          <p:cNvPr id="4" name="Slide Number Placeholder 3"/>
          <p:cNvSpPr>
            <a:spLocks noGrp="1"/>
          </p:cNvSpPr>
          <p:nvPr>
            <p:ph type="sldNum" sz="quarter" idx="10"/>
          </p:nvPr>
        </p:nvSpPr>
        <p:spPr/>
        <p:txBody>
          <a:bodyPr/>
          <a:lstStyle/>
          <a:p>
            <a:fld id="{4E4946A3-FD68-4E77-9DEF-1E7536A4AD96}" type="slidenum">
              <a:rPr lang="en-US" smtClean="0"/>
              <a:t>63</a:t>
            </a:fld>
            <a:endParaRPr lang="en-US"/>
          </a:p>
        </p:txBody>
      </p:sp>
    </p:spTree>
    <p:extLst>
      <p:ext uri="{BB962C8B-B14F-4D97-AF65-F5344CB8AC3E}">
        <p14:creationId xmlns:p14="http://schemas.microsoft.com/office/powerpoint/2010/main" val="112485863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comes from the palace of Ashurnasirpal II at Nimrud.</a:t>
            </a:r>
            <a:r>
              <a:rPr lang="en-US" baseline="0" dirty="0"/>
              <a:t> It depicts an enemy of the Assyrians who has been pierced by arrows, as the royal chariot passes by. This relief </a:t>
            </a:r>
            <a:r>
              <a:rPr lang="en-US" dirty="0"/>
              <a:t>was photographed</a:t>
            </a:r>
            <a:r>
              <a:rPr lang="en-US" baseline="0" dirty="0"/>
              <a:t> at the British Museum.</a:t>
            </a:r>
            <a:endParaRPr lang="en-US" dirty="0"/>
          </a:p>
          <a:p>
            <a:endParaRPr lang="en-US" dirty="0"/>
          </a:p>
          <a:p>
            <a:r>
              <a:rPr lang="en-US" dirty="0"/>
              <a:t>adr1805194327</a:t>
            </a:r>
          </a:p>
        </p:txBody>
      </p:sp>
      <p:sp>
        <p:nvSpPr>
          <p:cNvPr id="4" name="Slide Number Placeholder 3"/>
          <p:cNvSpPr>
            <a:spLocks noGrp="1"/>
          </p:cNvSpPr>
          <p:nvPr>
            <p:ph type="sldNum" sz="quarter" idx="10"/>
          </p:nvPr>
        </p:nvSpPr>
        <p:spPr/>
        <p:txBody>
          <a:bodyPr/>
          <a:lstStyle/>
          <a:p>
            <a:fld id="{4E4946A3-FD68-4E77-9DEF-1E7536A4AD96}" type="slidenum">
              <a:rPr lang="en-US" smtClean="0"/>
              <a:t>64</a:t>
            </a:fld>
            <a:endParaRPr lang="en-US"/>
          </a:p>
        </p:txBody>
      </p:sp>
    </p:spTree>
    <p:extLst>
      <p:ext uri="{BB962C8B-B14F-4D97-AF65-F5344CB8AC3E}">
        <p14:creationId xmlns:p14="http://schemas.microsoft.com/office/powerpoint/2010/main" val="75989646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basalt artifact was photographed at the Berlin Museum of the Ancient Near East.</a:t>
            </a:r>
          </a:p>
          <a:p>
            <a:endParaRPr lang="en-US" dirty="0"/>
          </a:p>
          <a:p>
            <a:r>
              <a:rPr lang="en-US" dirty="0"/>
              <a:t>adr070513156</a:t>
            </a:r>
          </a:p>
        </p:txBody>
      </p:sp>
      <p:sp>
        <p:nvSpPr>
          <p:cNvPr id="4" name="Slide Number Placeholder 3"/>
          <p:cNvSpPr>
            <a:spLocks noGrp="1"/>
          </p:cNvSpPr>
          <p:nvPr>
            <p:ph type="sldNum" sz="quarter" idx="10"/>
          </p:nvPr>
        </p:nvSpPr>
        <p:spPr/>
        <p:txBody>
          <a:bodyPr/>
          <a:lstStyle/>
          <a:p>
            <a:fld id="{4E4946A3-FD68-4E77-9DEF-1E7536A4AD96}" type="slidenum">
              <a:rPr lang="en-US" smtClean="0"/>
              <a:t>65</a:t>
            </a:fld>
            <a:endParaRPr lang="en-US"/>
          </a:p>
        </p:txBody>
      </p:sp>
    </p:spTree>
    <p:extLst>
      <p:ext uri="{BB962C8B-B14F-4D97-AF65-F5344CB8AC3E}">
        <p14:creationId xmlns:p14="http://schemas.microsoft.com/office/powerpoint/2010/main" val="205809156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figure depicted on this stele is </a:t>
            </a:r>
            <a:r>
              <a:rPr lang="en-US" dirty="0" err="1"/>
              <a:t>Teshup</a:t>
            </a:r>
            <a:r>
              <a:rPr lang="en-US" dirty="0"/>
              <a:t>. </a:t>
            </a:r>
            <a:r>
              <a:rPr lang="en-US" dirty="0" err="1"/>
              <a:t>Teshup</a:t>
            </a:r>
            <a:r>
              <a:rPr lang="en-US" baseline="0" dirty="0"/>
              <a:t> (</a:t>
            </a:r>
            <a:r>
              <a:rPr lang="en-US" baseline="0" dirty="0" err="1"/>
              <a:t>Teshub</a:t>
            </a:r>
            <a:r>
              <a:rPr lang="en-US" baseline="0" dirty="0"/>
              <a:t>) was the Hurrian version of Baal. He is often portrayed holding a lightning bolt and war axe, as shown here. This basalt stele was photographed at the Gaziantep Museum of Archaeology in Turkey.</a:t>
            </a:r>
            <a:endParaRPr lang="en-US" dirty="0"/>
          </a:p>
          <a:p>
            <a:endParaRPr lang="en-US" dirty="0"/>
          </a:p>
          <a:p>
            <a:r>
              <a:rPr lang="en-US" dirty="0"/>
              <a:t>adr1005191497</a:t>
            </a:r>
          </a:p>
        </p:txBody>
      </p:sp>
      <p:sp>
        <p:nvSpPr>
          <p:cNvPr id="4" name="Slide Number Placeholder 3"/>
          <p:cNvSpPr>
            <a:spLocks noGrp="1"/>
          </p:cNvSpPr>
          <p:nvPr>
            <p:ph type="sldNum" sz="quarter" idx="10"/>
          </p:nvPr>
        </p:nvSpPr>
        <p:spPr/>
        <p:txBody>
          <a:bodyPr/>
          <a:lstStyle/>
          <a:p>
            <a:fld id="{4E4946A3-FD68-4E77-9DEF-1E7536A4AD96}" type="slidenum">
              <a:rPr lang="en-US" smtClean="0"/>
              <a:t>66</a:t>
            </a:fld>
            <a:endParaRPr lang="en-US"/>
          </a:p>
        </p:txBody>
      </p:sp>
    </p:spTree>
    <p:extLst>
      <p:ext uri="{BB962C8B-B14F-4D97-AF65-F5344CB8AC3E}">
        <p14:creationId xmlns:p14="http://schemas.microsoft.com/office/powerpoint/2010/main" val="89893126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image comes from NOAA Photo Library and is licensed under CC BY 2.0, via Wikimedia Commons: https://commons.wikimedia.org/wiki/File:Lightning_in_Dallas_2015.jpg.</a:t>
            </a:r>
          </a:p>
          <a:p>
            <a:endParaRPr lang="en-US" dirty="0"/>
          </a:p>
          <a:p>
            <a:r>
              <a:rPr lang="en-US" dirty="0"/>
              <a:t>wiki033120151132045125</a:t>
            </a:r>
          </a:p>
        </p:txBody>
      </p:sp>
      <p:sp>
        <p:nvSpPr>
          <p:cNvPr id="4" name="Slide Number Placeholder 3"/>
          <p:cNvSpPr>
            <a:spLocks noGrp="1"/>
          </p:cNvSpPr>
          <p:nvPr>
            <p:ph type="sldNum" sz="quarter" idx="10"/>
          </p:nvPr>
        </p:nvSpPr>
        <p:spPr/>
        <p:txBody>
          <a:bodyPr/>
          <a:lstStyle/>
          <a:p>
            <a:fld id="{4E4946A3-FD68-4E77-9DEF-1E7536A4AD96}" type="slidenum">
              <a:rPr lang="en-US" smtClean="0"/>
              <a:t>67</a:t>
            </a:fld>
            <a:endParaRPr lang="en-US"/>
          </a:p>
        </p:txBody>
      </p:sp>
    </p:spTree>
    <p:extLst>
      <p:ext uri="{BB962C8B-B14F-4D97-AF65-F5344CB8AC3E}">
        <p14:creationId xmlns:p14="http://schemas.microsoft.com/office/powerpoint/2010/main" val="89893126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It is not known if David visited Eilat; his son Solomon</a:t>
            </a:r>
            <a:r>
              <a:rPr lang="en-US" baseline="0" dirty="0"/>
              <a:t> is more likely to have visited it since he had a port constructed there (1 Kgs 9:26). The photo shown here is of the rock and coral encrusted shallows near Eilat, an area that could have been easily accessed in David’s day. This image comes from </a:t>
            </a:r>
            <a:r>
              <a:rPr lang="en-US" dirty="0" err="1"/>
              <a:t>Mboesch</a:t>
            </a:r>
            <a:r>
              <a:rPr lang="en-US" dirty="0"/>
              <a:t> and is licensed under CC BY-SA 4.0, via Wikimedia Commons</a:t>
            </a:r>
            <a:r>
              <a:rPr lang="en-US" baseline="0" dirty="0"/>
              <a:t>: https://commons.wikimedia.org/wiki/File:Eilat-coral-beach-reserve-b.JPG.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wiki100620151309432754</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68</a:t>
            </a:fld>
            <a:endParaRPr lang="en-US"/>
          </a:p>
        </p:txBody>
      </p:sp>
    </p:spTree>
    <p:extLst>
      <p:ext uri="{BB962C8B-B14F-4D97-AF65-F5344CB8AC3E}">
        <p14:creationId xmlns:p14="http://schemas.microsoft.com/office/powerpoint/2010/main" val="168932682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David could have had structures like this in mind when he spoke of the “foundations of the world” that were laid bare</a:t>
            </a:r>
            <a:r>
              <a:rPr lang="en-US" baseline="0" dirty="0"/>
              <a:t> in the channels of the sea.</a:t>
            </a:r>
            <a:endParaRPr lang="en-US" dirty="0"/>
          </a:p>
          <a:p>
            <a:endParaRPr lang="en-US" dirty="0"/>
          </a:p>
          <a:p>
            <a:r>
              <a:rPr lang="en-US" dirty="0"/>
              <a:t>tb052201237</a:t>
            </a:r>
          </a:p>
        </p:txBody>
      </p:sp>
      <p:sp>
        <p:nvSpPr>
          <p:cNvPr id="4" name="Slide Number Placeholder 3"/>
          <p:cNvSpPr>
            <a:spLocks noGrp="1"/>
          </p:cNvSpPr>
          <p:nvPr>
            <p:ph type="sldNum" sz="quarter" idx="10"/>
          </p:nvPr>
        </p:nvSpPr>
        <p:spPr/>
        <p:txBody>
          <a:bodyPr/>
          <a:lstStyle/>
          <a:p>
            <a:fld id="{4E4946A3-FD68-4E77-9DEF-1E7536A4AD96}" type="slidenum">
              <a:rPr lang="en-US" smtClean="0"/>
              <a:t>69</a:t>
            </a:fld>
            <a:endParaRPr lang="en-US"/>
          </a:p>
        </p:txBody>
      </p:sp>
    </p:spTree>
    <p:extLst>
      <p:ext uri="{BB962C8B-B14F-4D97-AF65-F5344CB8AC3E}">
        <p14:creationId xmlns:p14="http://schemas.microsoft.com/office/powerpoint/2010/main" val="16893268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Saul’s threats against the life of David began at an early period, when he tried to kill David in the palace (1 Sam 18:10-11). This image of a gouache on board painting </a:t>
            </a:r>
            <a:r>
              <a:rPr lang="en-US" dirty="0">
                <a:effectLst/>
                <a:ea typeface="Calibri" panose="020F0502020204030204" pitchFamily="34" charset="0"/>
              </a:rPr>
              <a:t>is in the public domain, via The Jewish Museum: </a:t>
            </a:r>
            <a:r>
              <a:rPr lang="en-US" baseline="0" dirty="0"/>
              <a:t>https://thejewishmuseum.org/collection/26501-saul-endeavours-to-pierce-david.</a:t>
            </a:r>
          </a:p>
          <a:p>
            <a:endParaRPr lang="en-US" baseline="0" dirty="0"/>
          </a:p>
          <a:p>
            <a:r>
              <a:rPr lang="en-US" dirty="0">
                <a:effectLst/>
                <a:ea typeface="Calibri" panose="020F0502020204030204" pitchFamily="34" charset="0"/>
              </a:rPr>
              <a:t>tjm26501</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7</a:t>
            </a:fld>
            <a:endParaRPr lang="en-US"/>
          </a:p>
        </p:txBody>
      </p:sp>
    </p:spTree>
    <p:extLst>
      <p:ext uri="{BB962C8B-B14F-4D97-AF65-F5344CB8AC3E}">
        <p14:creationId xmlns:p14="http://schemas.microsoft.com/office/powerpoint/2010/main" val="19504061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artifact was photographed at the Israel Museum.</a:t>
            </a:r>
          </a:p>
          <a:p>
            <a:endParaRPr lang="en-US" dirty="0"/>
          </a:p>
          <a:p>
            <a:r>
              <a:rPr lang="en-US" dirty="0"/>
              <a:t>adr1306212423</a:t>
            </a:r>
          </a:p>
        </p:txBody>
      </p:sp>
      <p:sp>
        <p:nvSpPr>
          <p:cNvPr id="4" name="Slide Number Placeholder 3"/>
          <p:cNvSpPr>
            <a:spLocks noGrp="1"/>
          </p:cNvSpPr>
          <p:nvPr>
            <p:ph type="sldNum" sz="quarter" idx="10"/>
          </p:nvPr>
        </p:nvSpPr>
        <p:spPr/>
        <p:txBody>
          <a:bodyPr/>
          <a:lstStyle/>
          <a:p>
            <a:fld id="{4E4946A3-FD68-4E77-9DEF-1E7536A4AD96}" type="slidenum">
              <a:rPr lang="en-US" smtClean="0"/>
              <a:t>70</a:t>
            </a:fld>
            <a:endParaRPr lang="en-US"/>
          </a:p>
        </p:txBody>
      </p:sp>
    </p:spTree>
    <p:extLst>
      <p:ext uri="{BB962C8B-B14F-4D97-AF65-F5344CB8AC3E}">
        <p14:creationId xmlns:p14="http://schemas.microsoft.com/office/powerpoint/2010/main" val="76081876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Jeremiah refers to the snorting and neighing of horses as a similar sound that causes the land to quake (</a:t>
            </a:r>
            <a:r>
              <a:rPr lang="en-US" dirty="0" err="1"/>
              <a:t>Jer</a:t>
            </a:r>
            <a:r>
              <a:rPr lang="en-US" dirty="0"/>
              <a:t> 8:16). This marble statue was photographed at the British Museum.</a:t>
            </a:r>
          </a:p>
          <a:p>
            <a:endParaRPr lang="en-US" dirty="0"/>
          </a:p>
          <a:p>
            <a:r>
              <a:rPr lang="en-US" dirty="0"/>
              <a:t>tb0930199125</a:t>
            </a:r>
          </a:p>
        </p:txBody>
      </p:sp>
      <p:sp>
        <p:nvSpPr>
          <p:cNvPr id="4" name="Slide Number Placeholder 3"/>
          <p:cNvSpPr>
            <a:spLocks noGrp="1"/>
          </p:cNvSpPr>
          <p:nvPr>
            <p:ph type="sldNum" sz="quarter" idx="10"/>
          </p:nvPr>
        </p:nvSpPr>
        <p:spPr/>
        <p:txBody>
          <a:bodyPr/>
          <a:lstStyle/>
          <a:p>
            <a:fld id="{4E4946A3-FD68-4E77-9DEF-1E7536A4AD96}" type="slidenum">
              <a:rPr lang="en-US" smtClean="0"/>
              <a:t>71</a:t>
            </a:fld>
            <a:endParaRPr lang="en-US"/>
          </a:p>
        </p:txBody>
      </p:sp>
    </p:spTree>
    <p:extLst>
      <p:ext uri="{BB962C8B-B14F-4D97-AF65-F5344CB8AC3E}">
        <p14:creationId xmlns:p14="http://schemas.microsoft.com/office/powerpoint/2010/main" val="76081876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fj040206101</a:t>
            </a:r>
          </a:p>
        </p:txBody>
      </p:sp>
      <p:sp>
        <p:nvSpPr>
          <p:cNvPr id="4" name="Slide Number Placeholder 3"/>
          <p:cNvSpPr>
            <a:spLocks noGrp="1"/>
          </p:cNvSpPr>
          <p:nvPr>
            <p:ph type="sldNum" sz="quarter" idx="10"/>
          </p:nvPr>
        </p:nvSpPr>
        <p:spPr/>
        <p:txBody>
          <a:bodyPr/>
          <a:lstStyle/>
          <a:p>
            <a:fld id="{4E4946A3-FD68-4E77-9DEF-1E7536A4AD96}" type="slidenum">
              <a:rPr lang="en-US" smtClean="0"/>
              <a:t>72</a:t>
            </a:fld>
            <a:endParaRPr lang="en-US"/>
          </a:p>
        </p:txBody>
      </p:sp>
    </p:spTree>
    <p:extLst>
      <p:ext uri="{BB962C8B-B14F-4D97-AF65-F5344CB8AC3E}">
        <p14:creationId xmlns:p14="http://schemas.microsoft.com/office/powerpoint/2010/main" val="203935743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prophet Jonah came two centuries after the time of David, but he experienced quite literally the salvation from water of which David speaks. The sarcophagus shown here depicts scenes from the life of Jonah. On the left is a depiction of him being thrown into the sea, and on the right the great fish is throwing him up onto the beach. Like David, Jonah attributed his salvation to Yahweh (Jonah 2:6-9). </a:t>
            </a:r>
            <a:r>
              <a:rPr lang="en-US" dirty="0"/>
              <a:t>This relief</a:t>
            </a:r>
            <a:r>
              <a:rPr lang="en-US" baseline="0" dirty="0"/>
              <a:t> was photographed at the </a:t>
            </a:r>
            <a:r>
              <a:rPr lang="en-US" dirty="0"/>
              <a:t>Vatican Museums.</a:t>
            </a:r>
          </a:p>
          <a:p>
            <a:endParaRPr lang="en-US" dirty="0"/>
          </a:p>
          <a:p>
            <a:r>
              <a:rPr lang="en-US" dirty="0"/>
              <a:t>tb0512175853</a:t>
            </a:r>
          </a:p>
        </p:txBody>
      </p:sp>
      <p:sp>
        <p:nvSpPr>
          <p:cNvPr id="4" name="Slide Number Placeholder 3"/>
          <p:cNvSpPr>
            <a:spLocks noGrp="1"/>
          </p:cNvSpPr>
          <p:nvPr>
            <p:ph type="sldNum" sz="quarter" idx="10"/>
          </p:nvPr>
        </p:nvSpPr>
        <p:spPr/>
        <p:txBody>
          <a:bodyPr/>
          <a:lstStyle/>
          <a:p>
            <a:fld id="{4E4946A3-FD68-4E77-9DEF-1E7536A4AD96}" type="slidenum">
              <a:rPr lang="en-US" smtClean="0"/>
              <a:t>73</a:t>
            </a:fld>
            <a:endParaRPr lang="en-US"/>
          </a:p>
        </p:txBody>
      </p:sp>
    </p:spTree>
    <p:extLst>
      <p:ext uri="{BB962C8B-B14F-4D97-AF65-F5344CB8AC3E}">
        <p14:creationId xmlns:p14="http://schemas.microsoft.com/office/powerpoint/2010/main" val="203935743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Many of David’s enemies seemed stronger than him, whether due to sheer numbers or to better armament like chariots (e.g., 1 Sam 13:5; 2 Sam 10:18). It was common for kings of Egypt and Mesopotamia to have themselves depicted as larger than life figures, often accompanied by their best battle equipment and in poses of superiority and domination. However,</a:t>
            </a:r>
            <a:r>
              <a:rPr lang="en-US" baseline="0" dirty="0"/>
              <a:t> God had given David victory over all his enemies, regardless of their numbers or tactical advantages (cf. 2 Sam 7:11).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sketch of an Egyptian chariot is roughly two centuries older than</a:t>
            </a:r>
            <a:r>
              <a:rPr lang="en-US" baseline="0" dirty="0"/>
              <a:t> the events of this verse. The Egyptian king is shown standing in his chariot and grasping his enemies by the hair with his left hand. Below the horses that pull the chariot is a lion that is attacking other enemy soldiers. This </a:t>
            </a:r>
            <a:r>
              <a:rPr lang="en-US" dirty="0"/>
              <a:t>artifact was photographed in the Egyptian Museum in Cairo.</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adr1603194775c</a:t>
            </a:r>
          </a:p>
        </p:txBody>
      </p:sp>
      <p:sp>
        <p:nvSpPr>
          <p:cNvPr id="4" name="Slide Number Placeholder 3"/>
          <p:cNvSpPr>
            <a:spLocks noGrp="1"/>
          </p:cNvSpPr>
          <p:nvPr>
            <p:ph type="sldNum" sz="quarter" idx="10"/>
          </p:nvPr>
        </p:nvSpPr>
        <p:spPr/>
        <p:txBody>
          <a:bodyPr/>
          <a:lstStyle/>
          <a:p>
            <a:fld id="{4E4946A3-FD68-4E77-9DEF-1E7536A4AD96}" type="slidenum">
              <a:rPr lang="en-US" smtClean="0"/>
              <a:t>74</a:t>
            </a:fld>
            <a:endParaRPr lang="en-US"/>
          </a:p>
        </p:txBody>
      </p:sp>
    </p:spTree>
    <p:extLst>
      <p:ext uri="{BB962C8B-B14F-4D97-AF65-F5344CB8AC3E}">
        <p14:creationId xmlns:p14="http://schemas.microsoft.com/office/powerpoint/2010/main" val="137525312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mn-lt"/>
                <a:ea typeface="+mn-ea"/>
                <a:cs typeface="+mn-cs"/>
              </a:rPr>
              <a:t>This illustration comes from Sir Austen Henry Layard, </a:t>
            </a:r>
            <a:r>
              <a:rPr lang="en-US" sz="1200" i="1" kern="1200" dirty="0">
                <a:effectLst/>
                <a:latin typeface="+mn-lt"/>
                <a:ea typeface="+mn-ea"/>
                <a:cs typeface="+mn-cs"/>
              </a:rPr>
              <a:t>Monuments of Nineveh</a:t>
            </a:r>
            <a:r>
              <a:rPr lang="en-US" sz="1200" kern="1200" dirty="0">
                <a:effectLst/>
                <a:latin typeface="+mn-lt"/>
                <a:ea typeface="+mn-ea"/>
                <a:cs typeface="+mn-cs"/>
              </a:rPr>
              <a:t>, published in 1849. Public domain, from The New York Public Library, </a:t>
            </a:r>
            <a:r>
              <a:rPr lang="en-US" sz="1200" u="sng" kern="1200" dirty="0">
                <a:effectLst/>
                <a:latin typeface="+mn-lt"/>
                <a:ea typeface="+mn-ea"/>
                <a:cs typeface="+mn-cs"/>
                <a:hlinkClick r:id="rId3">
                  <a:extLst>
                    <a:ext uri="{A12FA001-AC4F-418D-AE19-62706E023703}">
                      <ahyp:hlinkClr xmlns:ahyp="http://schemas.microsoft.com/office/drawing/2018/hyperlinkcolor" val="tx"/>
                    </a:ext>
                  </a:extLst>
                </a:hlinkClick>
              </a:rPr>
              <a:t>http://digitalcollections.nypl.org/items/510d47dc-476e-a3d9-e040-e00a18064a99</a:t>
            </a:r>
            <a:endParaRPr lang="en-US" dirty="0"/>
          </a:p>
          <a:p>
            <a:endParaRPr lang="en-US" dirty="0"/>
          </a:p>
          <a:p>
            <a:r>
              <a:rPr lang="en-US" dirty="0"/>
              <a:t>nypl</a:t>
            </a:r>
            <a:r>
              <a:rPr lang="en-US" sz="1200" b="0" i="0" kern="1200" dirty="0">
                <a:effectLst/>
                <a:latin typeface="+mn-lt"/>
                <a:ea typeface="+mn-ea"/>
                <a:cs typeface="+mn-cs"/>
              </a:rPr>
              <a:t>494860</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75</a:t>
            </a:fld>
            <a:endParaRPr lang="en-US"/>
          </a:p>
        </p:txBody>
      </p:sp>
    </p:spTree>
    <p:extLst>
      <p:ext uri="{BB962C8B-B14F-4D97-AF65-F5344CB8AC3E}">
        <p14:creationId xmlns:p14="http://schemas.microsoft.com/office/powerpoint/2010/main" val="64585354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No specific “calamity” is stated, but the Absalom episode was certainly an example of David’s distress</a:t>
            </a:r>
            <a:r>
              <a:rPr lang="en-US" baseline="0" dirty="0"/>
              <a:t> and Yahweh’s support during his reign. </a:t>
            </a:r>
            <a:r>
              <a:rPr lang="en-US" b="0" i="0" kern="1200" dirty="0">
                <a:solidFill>
                  <a:schemeClr val="tx1"/>
                </a:solidFill>
                <a:effectLst/>
                <a:latin typeface="+mn-lt"/>
                <a:ea typeface="+mn-ea"/>
                <a:cs typeface="+mn-cs"/>
              </a:rPr>
              <a:t>This image of a g</a:t>
            </a:r>
            <a:r>
              <a:rPr lang="en-US" dirty="0"/>
              <a:t>ouache on board painting</a:t>
            </a:r>
            <a:r>
              <a:rPr lang="en-US" baseline="0" dirty="0"/>
              <a:t> </a:t>
            </a:r>
            <a:r>
              <a:rPr lang="en-US" dirty="0">
                <a:effectLst/>
                <a:latin typeface="Times New Roman" panose="02020603050405020304" pitchFamily="18" charset="0"/>
                <a:ea typeface="Calibri" panose="020F0502020204030204" pitchFamily="34" charset="0"/>
              </a:rPr>
              <a:t>is in the public domain, via The Jewish Museum: </a:t>
            </a:r>
            <a:r>
              <a:rPr lang="en-US" b="0" i="0" kern="1200" baseline="0" dirty="0">
                <a:solidFill>
                  <a:schemeClr val="tx1"/>
                </a:solidFill>
                <a:effectLst/>
                <a:latin typeface="+mn-lt"/>
                <a:ea typeface="+mn-ea"/>
                <a:cs typeface="+mn-cs"/>
              </a:rPr>
              <a:t>https://thejewishmuseum.org/collection/26541-absalom-hanging-on-the-oak-tree.</a:t>
            </a:r>
          </a:p>
          <a:p>
            <a:endParaRPr lang="en-US" b="0" i="0" kern="1200" baseline="0" dirty="0">
              <a:solidFill>
                <a:schemeClr val="tx1"/>
              </a:solidFill>
              <a:effectLst/>
              <a:latin typeface="+mn-lt"/>
              <a:ea typeface="+mn-ea"/>
              <a:cs typeface="+mn-cs"/>
            </a:endParaRPr>
          </a:p>
          <a:p>
            <a:r>
              <a:rPr lang="en-US" dirty="0">
                <a:effectLst/>
                <a:latin typeface="Times New Roman" panose="02020603050405020304" pitchFamily="18" charset="0"/>
                <a:ea typeface="Calibri" panose="020F0502020204030204" pitchFamily="34" charset="0"/>
              </a:rPr>
              <a:t>tjm26541</a:t>
            </a:r>
            <a:endParaRPr lang="en-US"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76</a:t>
            </a:fld>
            <a:endParaRPr lang="en-US"/>
          </a:p>
        </p:txBody>
      </p:sp>
    </p:spTree>
    <p:extLst>
      <p:ext uri="{BB962C8B-B14F-4D97-AF65-F5344CB8AC3E}">
        <p14:creationId xmlns:p14="http://schemas.microsoft.com/office/powerpoint/2010/main" val="312313900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77</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Another event David might have had in mind was the raid made on his family at Ziklag while he was away with the Philistines (1 Sam 30). Yet even that event was turned from calamity</a:t>
            </a:r>
            <a:r>
              <a:rPr lang="en-US" baseline="0" dirty="0"/>
              <a:t> to rescue and rejoicing by God. </a:t>
            </a:r>
            <a:r>
              <a:rPr lang="en-US" dirty="0"/>
              <a:t>The smoke in this American Colony photo comes from the village</a:t>
            </a:r>
            <a:r>
              <a:rPr lang="en-US" baseline="0" dirty="0"/>
              <a:t> of </a:t>
            </a:r>
            <a:r>
              <a:rPr lang="en-US" baseline="0" dirty="0" err="1"/>
              <a:t>Artuf</a:t>
            </a:r>
            <a:r>
              <a:rPr lang="en-US" baseline="0" dirty="0"/>
              <a:t>, as it burned during the </a:t>
            </a:r>
            <a:r>
              <a:rPr lang="en-US" dirty="0"/>
              <a:t>1929 riots. </a:t>
            </a:r>
            <a:r>
              <a:rPr lang="en-US" dirty="0" err="1"/>
              <a:t>Artuf</a:t>
            </a:r>
            <a:r>
              <a:rPr lang="en-US" dirty="0"/>
              <a:t> was located north of Beth-</a:t>
            </a:r>
            <a:r>
              <a:rPr lang="en-US" dirty="0" err="1"/>
              <a:t>shemesh</a:t>
            </a:r>
            <a:r>
              <a:rPr lang="en-US" dirty="0"/>
              <a:t>.</a:t>
            </a:r>
          </a:p>
          <a:p>
            <a:endParaRPr lang="en-US" dirty="0"/>
          </a:p>
          <a:p>
            <a:r>
              <a:rPr lang="en-US" dirty="0"/>
              <a:t>mat03043</a:t>
            </a:r>
          </a:p>
        </p:txBody>
      </p:sp>
    </p:spTree>
    <p:extLst>
      <p:ext uri="{BB962C8B-B14F-4D97-AF65-F5344CB8AC3E}">
        <p14:creationId xmlns:p14="http://schemas.microsoft.com/office/powerpoint/2010/main" val="147859733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Second Samuel 22:20 may continue the imagery of a sheep’s salvation from the flood. If so, the “spacious place” may refer to a safe area that would include a grazing meadow. </a:t>
            </a:r>
          </a:p>
          <a:p>
            <a:endParaRPr lang="en-US" dirty="0"/>
          </a:p>
          <a:p>
            <a:r>
              <a:rPr lang="en-US" dirty="0"/>
              <a:t>tb021107535</a:t>
            </a:r>
          </a:p>
        </p:txBody>
      </p:sp>
      <p:sp>
        <p:nvSpPr>
          <p:cNvPr id="4" name="Slide Number Placeholder 3"/>
          <p:cNvSpPr>
            <a:spLocks noGrp="1"/>
          </p:cNvSpPr>
          <p:nvPr>
            <p:ph type="sldNum" sz="quarter" idx="10"/>
          </p:nvPr>
        </p:nvSpPr>
        <p:spPr/>
        <p:txBody>
          <a:bodyPr/>
          <a:lstStyle/>
          <a:p>
            <a:fld id="{4E4946A3-FD68-4E77-9DEF-1E7536A4AD96}" type="slidenum">
              <a:rPr lang="en-US" smtClean="0"/>
              <a:t>78</a:t>
            </a:fld>
            <a:endParaRPr lang="en-US"/>
          </a:p>
        </p:txBody>
      </p:sp>
    </p:spTree>
    <p:extLst>
      <p:ext uri="{BB962C8B-B14F-4D97-AF65-F5344CB8AC3E}">
        <p14:creationId xmlns:p14="http://schemas.microsoft.com/office/powerpoint/2010/main" val="212031310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David’s reference to the cleanness of his hands should likely be taken as a declaration of innocence, that his hands have not</a:t>
            </a:r>
            <a:r>
              <a:rPr lang="en-US" baseline="0" dirty="0"/>
              <a:t> been stained with the blood of the righteous.</a:t>
            </a:r>
            <a:endParaRPr lang="en-US" dirty="0"/>
          </a:p>
          <a:p>
            <a:endParaRPr lang="en-US" dirty="0"/>
          </a:p>
          <a:p>
            <a:r>
              <a:rPr lang="en-US" dirty="0"/>
              <a:t>tb060516858</a:t>
            </a:r>
          </a:p>
        </p:txBody>
      </p:sp>
      <p:sp>
        <p:nvSpPr>
          <p:cNvPr id="4" name="Slide Number Placeholder 3"/>
          <p:cNvSpPr>
            <a:spLocks noGrp="1"/>
          </p:cNvSpPr>
          <p:nvPr>
            <p:ph type="sldNum" sz="quarter" idx="10"/>
          </p:nvPr>
        </p:nvSpPr>
        <p:spPr/>
        <p:txBody>
          <a:bodyPr/>
          <a:lstStyle/>
          <a:p>
            <a:fld id="{4E4946A3-FD68-4E77-9DEF-1E7536A4AD96}" type="slidenum">
              <a:rPr lang="en-US" smtClean="0"/>
              <a:t>79</a:t>
            </a:fld>
            <a:endParaRPr lang="en-US"/>
          </a:p>
        </p:txBody>
      </p:sp>
    </p:spTree>
    <p:extLst>
      <p:ext uri="{BB962C8B-B14F-4D97-AF65-F5344CB8AC3E}">
        <p14:creationId xmlns:p14="http://schemas.microsoft.com/office/powerpoint/2010/main" val="420472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kern="1200" dirty="0">
                <a:solidFill>
                  <a:schemeClr val="tx1"/>
                </a:solidFill>
                <a:effectLst/>
                <a:latin typeface="+mn-lt"/>
                <a:ea typeface="+mn-ea"/>
                <a:cs typeface="+mn-cs"/>
              </a:rPr>
              <a:t>On another occasion, David was pursued by Saul</a:t>
            </a:r>
            <a:r>
              <a:rPr lang="en-US" sz="1200" kern="1200" baseline="0" dirty="0">
                <a:solidFill>
                  <a:schemeClr val="tx1"/>
                </a:solidFill>
                <a:effectLst/>
                <a:latin typeface="+mn-lt"/>
                <a:ea typeface="+mn-ea"/>
                <a:cs typeface="+mn-cs"/>
              </a:rPr>
              <a:t> in the southern desert, but managed to creep into the camp and take Saul’s spear and jug of water (1 Sam 26:11). David attributed his deliverance to God but refused to take vengeance on Saul (1 Sam 26:24). </a:t>
            </a:r>
            <a:r>
              <a:rPr lang="en-US" sz="1200" kern="1200" dirty="0">
                <a:solidFill>
                  <a:schemeClr val="tx1"/>
                </a:solidFill>
                <a:effectLst/>
                <a:latin typeface="+mn-lt"/>
                <a:ea typeface="+mn-ea"/>
                <a:cs typeface="+mn-cs"/>
              </a:rPr>
              <a:t>This image is in the public domain, via The Jewish Museum: </a:t>
            </a:r>
            <a:r>
              <a:rPr lang="en-US" sz="1200" baseline="0" dirty="0"/>
              <a:t>https://thejewishmuseum.org/collection/26516-david-takes-saul-s-spear-and-water-bottle.</a:t>
            </a:r>
          </a:p>
          <a:p>
            <a:endParaRPr lang="en-US" sz="1200" baseline="0" dirty="0"/>
          </a:p>
          <a:p>
            <a:r>
              <a:rPr lang="en-US" sz="1200" baseline="0" dirty="0"/>
              <a:t>tjm26516</a:t>
            </a:r>
            <a:endParaRPr lang="en-US" sz="1200" dirty="0"/>
          </a:p>
        </p:txBody>
      </p:sp>
    </p:spTree>
    <p:extLst>
      <p:ext uri="{BB962C8B-B14F-4D97-AF65-F5344CB8AC3E}">
        <p14:creationId xmlns:p14="http://schemas.microsoft.com/office/powerpoint/2010/main" val="135349052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tb050803499</a:t>
            </a:r>
          </a:p>
        </p:txBody>
      </p:sp>
      <p:sp>
        <p:nvSpPr>
          <p:cNvPr id="4" name="Slide Number Placeholder 3"/>
          <p:cNvSpPr>
            <a:spLocks noGrp="1"/>
          </p:cNvSpPr>
          <p:nvPr>
            <p:ph type="sldNum" sz="quarter" idx="10"/>
          </p:nvPr>
        </p:nvSpPr>
        <p:spPr/>
        <p:txBody>
          <a:bodyPr/>
          <a:lstStyle/>
          <a:p>
            <a:fld id="{4E4946A3-FD68-4E77-9DEF-1E7536A4AD96}" type="slidenum">
              <a:rPr lang="en-US" smtClean="0"/>
              <a:t>80</a:t>
            </a:fld>
            <a:endParaRPr lang="en-US"/>
          </a:p>
        </p:txBody>
      </p:sp>
    </p:spTree>
    <p:extLst>
      <p:ext uri="{BB962C8B-B14F-4D97-AF65-F5344CB8AC3E}">
        <p14:creationId xmlns:p14="http://schemas.microsoft.com/office/powerpoint/2010/main" val="109203826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Cultic fidelity and loyalty has been prized in many different</a:t>
            </a:r>
            <a:r>
              <a:rPr lang="en-US" baseline="0" dirty="0"/>
              <a:t> times and places. This statue represents a male worshipper from a period long before the time of David. The wide-eyed gaze seems to represent an attitude of innocence and awe. The statue is made of gypsum and lapis lazuli. </a:t>
            </a:r>
            <a:r>
              <a:rPr lang="en-US" dirty="0"/>
              <a:t>This statue comes from the Square Temple of Abu at Tell </a:t>
            </a:r>
            <a:r>
              <a:rPr lang="en-US" dirty="0" err="1"/>
              <a:t>Asmar</a:t>
            </a:r>
            <a:r>
              <a:rPr lang="en-US" dirty="0"/>
              <a:t>. It was photographed at the Oriental Institute Museum of the University of Chicago.</a:t>
            </a:r>
          </a:p>
          <a:p>
            <a:endParaRPr lang="en-US" dirty="0"/>
          </a:p>
          <a:p>
            <a:r>
              <a:rPr lang="en-US" dirty="0"/>
              <a:t>adr1401046058</a:t>
            </a:r>
          </a:p>
        </p:txBody>
      </p:sp>
      <p:sp>
        <p:nvSpPr>
          <p:cNvPr id="4" name="Slide Number Placeholder 3"/>
          <p:cNvSpPr>
            <a:spLocks noGrp="1"/>
          </p:cNvSpPr>
          <p:nvPr>
            <p:ph type="sldNum" sz="quarter" idx="10"/>
          </p:nvPr>
        </p:nvSpPr>
        <p:spPr/>
        <p:txBody>
          <a:bodyPr/>
          <a:lstStyle/>
          <a:p>
            <a:fld id="{4E4946A3-FD68-4E77-9DEF-1E7536A4AD96}" type="slidenum">
              <a:rPr lang="en-US" smtClean="0"/>
              <a:t>81</a:t>
            </a:fld>
            <a:endParaRPr lang="en-US"/>
          </a:p>
        </p:txBody>
      </p:sp>
    </p:spTree>
    <p:extLst>
      <p:ext uri="{BB962C8B-B14F-4D97-AF65-F5344CB8AC3E}">
        <p14:creationId xmlns:p14="http://schemas.microsoft.com/office/powerpoint/2010/main" val="109203826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ordinances and statutes</a:t>
            </a:r>
            <a:r>
              <a:rPr lang="en-US" baseline="0" dirty="0"/>
              <a:t> known to David would have been the Torah, the first five books of the Hebrew Bible that are traditionally attributed to Moses. </a:t>
            </a:r>
            <a:r>
              <a:rPr lang="en-US" dirty="0"/>
              <a:t>This Torah Scroll was photographed at the </a:t>
            </a:r>
            <a:r>
              <a:rPr lang="en-US" dirty="0" err="1"/>
              <a:t>Neot</a:t>
            </a:r>
            <a:r>
              <a:rPr lang="en-US" dirty="0"/>
              <a:t> </a:t>
            </a:r>
            <a:r>
              <a:rPr lang="en-US" dirty="0" err="1"/>
              <a:t>Kedumim</a:t>
            </a:r>
            <a:r>
              <a:rPr lang="en-US" dirty="0"/>
              <a:t> Biblical Landscape Reserve.</a:t>
            </a:r>
          </a:p>
          <a:p>
            <a:endParaRPr lang="en-US" dirty="0"/>
          </a:p>
          <a:p>
            <a:r>
              <a:rPr lang="en-US" dirty="0"/>
              <a:t>tb102605487</a:t>
            </a:r>
          </a:p>
        </p:txBody>
      </p:sp>
      <p:sp>
        <p:nvSpPr>
          <p:cNvPr id="4" name="Slide Number Placeholder 3"/>
          <p:cNvSpPr>
            <a:spLocks noGrp="1"/>
          </p:cNvSpPr>
          <p:nvPr>
            <p:ph type="sldNum" sz="quarter" idx="10"/>
          </p:nvPr>
        </p:nvSpPr>
        <p:spPr/>
        <p:txBody>
          <a:bodyPr/>
          <a:lstStyle/>
          <a:p>
            <a:fld id="{4E4946A3-FD68-4E77-9DEF-1E7536A4AD96}" type="slidenum">
              <a:rPr lang="en-US" smtClean="0"/>
              <a:t>82</a:t>
            </a:fld>
            <a:endParaRPr lang="en-US"/>
          </a:p>
        </p:txBody>
      </p:sp>
    </p:spTree>
    <p:extLst>
      <p:ext uri="{BB962C8B-B14F-4D97-AF65-F5344CB8AC3E}">
        <p14:creationId xmlns:p14="http://schemas.microsoft.com/office/powerpoint/2010/main" val="126050472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David declares himself innocent with regard to sin, one</a:t>
            </a:r>
            <a:r>
              <a:rPr lang="en-US" baseline="0" dirty="0"/>
              <a:t> of the marks of a true worshipper of Yahweh. </a:t>
            </a:r>
            <a:r>
              <a:rPr lang="en-US" dirty="0"/>
              <a:t>This ivory plaque comes from</a:t>
            </a:r>
            <a:r>
              <a:rPr lang="en-US" baseline="0" dirty="0"/>
              <a:t> Phoenicia. It depicts a kneeling man with upraised hands, as one who would make an entreaty to a deity. It was photographed at the</a:t>
            </a:r>
            <a:r>
              <a:rPr lang="en-US" dirty="0"/>
              <a:t> Hecht Museum at the University of Haifa. The figure on this plaque is somewhat difficult to see, so the next slide includes a highlight</a:t>
            </a:r>
            <a:r>
              <a:rPr lang="en-US" baseline="0" dirty="0"/>
              <a:t> of this kneeling figure.</a:t>
            </a:r>
            <a:endParaRPr lang="en-US" dirty="0"/>
          </a:p>
          <a:p>
            <a:endParaRPr lang="en-US" dirty="0"/>
          </a:p>
          <a:p>
            <a:r>
              <a:rPr lang="en-US" dirty="0"/>
              <a:t>adr1805241833</a:t>
            </a:r>
          </a:p>
        </p:txBody>
      </p:sp>
      <p:sp>
        <p:nvSpPr>
          <p:cNvPr id="4" name="Slide Number Placeholder 3"/>
          <p:cNvSpPr>
            <a:spLocks noGrp="1"/>
          </p:cNvSpPr>
          <p:nvPr>
            <p:ph type="sldNum" sz="quarter" idx="10"/>
          </p:nvPr>
        </p:nvSpPr>
        <p:spPr/>
        <p:txBody>
          <a:bodyPr/>
          <a:lstStyle/>
          <a:p>
            <a:fld id="{4E4946A3-FD68-4E77-9DEF-1E7536A4AD96}" type="slidenum">
              <a:rPr lang="en-US" smtClean="0"/>
              <a:t>83</a:t>
            </a:fld>
            <a:endParaRPr lang="en-US"/>
          </a:p>
        </p:txBody>
      </p:sp>
    </p:spTree>
    <p:extLst>
      <p:ext uri="{BB962C8B-B14F-4D97-AF65-F5344CB8AC3E}">
        <p14:creationId xmlns:p14="http://schemas.microsoft.com/office/powerpoint/2010/main" val="361633071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David declares himself innocent with regard to sin, one</a:t>
            </a:r>
            <a:r>
              <a:rPr lang="en-US" baseline="0" dirty="0"/>
              <a:t> of the marks of a true worshipper of Yahweh. </a:t>
            </a:r>
            <a:r>
              <a:rPr lang="en-US" dirty="0"/>
              <a:t>This ivory plaque comes from</a:t>
            </a:r>
            <a:r>
              <a:rPr lang="en-US" baseline="0" dirty="0"/>
              <a:t> Phoenicia. It depicts a kneeling man with upraised hands, as one who would make an entreaty to a deity. It was photographed at the</a:t>
            </a:r>
            <a:r>
              <a:rPr lang="en-US" dirty="0"/>
              <a:t> Hecht Museum at the University of Haifa. </a:t>
            </a:r>
            <a:r>
              <a:rPr lang="en-US" baseline="0" dirty="0"/>
              <a:t>An editable version is included behind this graphic for those who may wish to change it.</a:t>
            </a:r>
            <a:endParaRPr lang="en-US" dirty="0"/>
          </a:p>
          <a:p>
            <a:endParaRPr lang="en-US" dirty="0"/>
          </a:p>
          <a:p>
            <a:r>
              <a:rPr lang="en-US" dirty="0"/>
              <a:t>adr1805241833</a:t>
            </a:r>
          </a:p>
        </p:txBody>
      </p:sp>
      <p:sp>
        <p:nvSpPr>
          <p:cNvPr id="4" name="Slide Number Placeholder 3"/>
          <p:cNvSpPr>
            <a:spLocks noGrp="1"/>
          </p:cNvSpPr>
          <p:nvPr>
            <p:ph type="sldNum" sz="quarter" idx="10"/>
          </p:nvPr>
        </p:nvSpPr>
        <p:spPr/>
        <p:txBody>
          <a:bodyPr/>
          <a:lstStyle/>
          <a:p>
            <a:fld id="{4E4946A3-FD68-4E77-9DEF-1E7536A4AD96}" type="slidenum">
              <a:rPr lang="en-US" smtClean="0"/>
              <a:t>84</a:t>
            </a:fld>
            <a:endParaRPr lang="en-US"/>
          </a:p>
        </p:txBody>
      </p:sp>
    </p:spTree>
    <p:extLst>
      <p:ext uri="{BB962C8B-B14F-4D97-AF65-F5344CB8AC3E}">
        <p14:creationId xmlns:p14="http://schemas.microsoft.com/office/powerpoint/2010/main" val="361633071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artifact was photographed at the British Museum.</a:t>
            </a:r>
          </a:p>
          <a:p>
            <a:endParaRPr lang="en-US" dirty="0"/>
          </a:p>
          <a:p>
            <a:r>
              <a:rPr lang="en-US" dirty="0"/>
              <a:t>adr090506786</a:t>
            </a:r>
          </a:p>
        </p:txBody>
      </p:sp>
      <p:sp>
        <p:nvSpPr>
          <p:cNvPr id="4" name="Slide Number Placeholder 3"/>
          <p:cNvSpPr>
            <a:spLocks noGrp="1"/>
          </p:cNvSpPr>
          <p:nvPr>
            <p:ph type="sldNum" sz="quarter" idx="10"/>
          </p:nvPr>
        </p:nvSpPr>
        <p:spPr/>
        <p:txBody>
          <a:bodyPr/>
          <a:lstStyle/>
          <a:p>
            <a:fld id="{4E4946A3-FD68-4E77-9DEF-1E7536A4AD96}" type="slidenum">
              <a:rPr lang="en-US" smtClean="0"/>
              <a:t>85</a:t>
            </a:fld>
            <a:endParaRPr lang="en-US"/>
          </a:p>
        </p:txBody>
      </p:sp>
    </p:spTree>
    <p:extLst>
      <p:ext uri="{BB962C8B-B14F-4D97-AF65-F5344CB8AC3E}">
        <p14:creationId xmlns:p14="http://schemas.microsoft.com/office/powerpoint/2010/main" val="141419527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word “kind” (Heb. </a:t>
            </a:r>
            <a:r>
              <a:rPr lang="en-US" i="1" dirty="0" err="1"/>
              <a:t>chasid</a:t>
            </a:r>
            <a:r>
              <a:rPr lang="en-US" dirty="0"/>
              <a:t>, </a:t>
            </a:r>
            <a:r>
              <a:rPr lang="he-IL" sz="1200" b="0" i="0" u="none" strike="noStrike" kern="1200" baseline="0" dirty="0">
                <a:solidFill>
                  <a:schemeClr val="tx1"/>
                </a:solidFill>
                <a:latin typeface="+mn-lt"/>
                <a:ea typeface="+mn-ea"/>
                <a:cs typeface="+mn-cs"/>
              </a:rPr>
              <a:t>חָסִיד</a:t>
            </a:r>
            <a:r>
              <a:rPr lang="en-US" sz="1200" b="0" i="0" u="none" strike="noStrike" kern="1200" baseline="0" dirty="0">
                <a:solidFill>
                  <a:schemeClr val="tx1"/>
                </a:solidFill>
                <a:latin typeface="+mn-lt"/>
                <a:ea typeface="+mn-ea"/>
                <a:cs typeface="+mn-cs"/>
              </a:rPr>
              <a:t>) suggests faithfulness and godliness. One of the key ways in which this was expressed was in kindness to orphans, widows, and aliens (e.g., </a:t>
            </a:r>
            <a:r>
              <a:rPr lang="en-US" sz="1200" b="0" i="0" u="none" strike="noStrike" kern="1200" baseline="0" dirty="0" err="1">
                <a:solidFill>
                  <a:schemeClr val="tx1"/>
                </a:solidFill>
                <a:latin typeface="+mn-lt"/>
                <a:ea typeface="+mn-ea"/>
                <a:cs typeface="+mn-cs"/>
              </a:rPr>
              <a:t>Deut</a:t>
            </a:r>
            <a:r>
              <a:rPr lang="en-US" sz="1200" b="0" i="0" u="none" strike="noStrike" kern="1200" baseline="0" dirty="0">
                <a:solidFill>
                  <a:schemeClr val="tx1"/>
                </a:solidFill>
                <a:latin typeface="+mn-lt"/>
                <a:ea typeface="+mn-ea"/>
                <a:cs typeface="+mn-cs"/>
              </a:rPr>
              <a:t> 14:29; 24:17-19).</a:t>
            </a:r>
            <a:endParaRPr lang="en-US" dirty="0"/>
          </a:p>
          <a:p>
            <a:endParaRPr lang="en-US" dirty="0"/>
          </a:p>
          <a:p>
            <a:r>
              <a:rPr lang="en-US" dirty="0"/>
              <a:t>tb010112108</a:t>
            </a:r>
          </a:p>
        </p:txBody>
      </p:sp>
      <p:sp>
        <p:nvSpPr>
          <p:cNvPr id="4" name="Slide Number Placeholder 3"/>
          <p:cNvSpPr>
            <a:spLocks noGrp="1"/>
          </p:cNvSpPr>
          <p:nvPr>
            <p:ph type="sldNum" sz="quarter" idx="10"/>
          </p:nvPr>
        </p:nvSpPr>
        <p:spPr/>
        <p:txBody>
          <a:bodyPr/>
          <a:lstStyle/>
          <a:p>
            <a:fld id="{4E4946A3-FD68-4E77-9DEF-1E7536A4AD96}" type="slidenum">
              <a:rPr lang="en-US" smtClean="0"/>
              <a:t>86</a:t>
            </a:fld>
            <a:endParaRPr lang="en-US"/>
          </a:p>
        </p:txBody>
      </p:sp>
    </p:spTree>
    <p:extLst>
      <p:ext uri="{BB962C8B-B14F-4D97-AF65-F5344CB8AC3E}">
        <p14:creationId xmlns:p14="http://schemas.microsoft.com/office/powerpoint/2010/main" val="100109030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word “blameless” (Heb. </a:t>
            </a:r>
            <a:r>
              <a:rPr lang="en-US" i="1" baseline="0" dirty="0" err="1"/>
              <a:t>tamim</a:t>
            </a:r>
            <a:r>
              <a:rPr lang="en-US" baseline="0" dirty="0"/>
              <a:t>, </a:t>
            </a:r>
            <a:r>
              <a:rPr lang="he-IL" sz="1200" b="0" i="0" u="none" strike="noStrike" kern="1200" baseline="0" dirty="0">
                <a:solidFill>
                  <a:schemeClr val="tx1"/>
                </a:solidFill>
                <a:latin typeface="+mn-lt"/>
                <a:ea typeface="+mn-ea"/>
                <a:cs typeface="+mn-cs"/>
              </a:rPr>
              <a:t>תָּמִים</a:t>
            </a:r>
            <a:r>
              <a:rPr lang="en-US" baseline="0" dirty="0"/>
              <a:t>) in this context indicates honesty and integrity, illustrated here by a set of scales (cf. </a:t>
            </a:r>
            <a:r>
              <a:rPr lang="en-US" baseline="0" dirty="0" err="1"/>
              <a:t>Prov</a:t>
            </a:r>
            <a:r>
              <a:rPr lang="en-US" baseline="0" dirty="0"/>
              <a:t> 20:10; Mic 6:11). This display was photographed at the Israel Museum.</a:t>
            </a:r>
            <a:endParaRPr lang="en-US" dirty="0"/>
          </a:p>
          <a:p>
            <a:endParaRPr lang="en-US" dirty="0"/>
          </a:p>
          <a:p>
            <a:r>
              <a:rPr lang="en-US" dirty="0"/>
              <a:t>tb032014174</a:t>
            </a:r>
          </a:p>
        </p:txBody>
      </p:sp>
      <p:sp>
        <p:nvSpPr>
          <p:cNvPr id="4" name="Slide Number Placeholder 3"/>
          <p:cNvSpPr>
            <a:spLocks noGrp="1"/>
          </p:cNvSpPr>
          <p:nvPr>
            <p:ph type="sldNum" sz="quarter" idx="10"/>
          </p:nvPr>
        </p:nvSpPr>
        <p:spPr/>
        <p:txBody>
          <a:bodyPr/>
          <a:lstStyle/>
          <a:p>
            <a:fld id="{4E4946A3-FD68-4E77-9DEF-1E7536A4AD96}" type="slidenum">
              <a:rPr lang="en-US" smtClean="0"/>
              <a:t>87</a:t>
            </a:fld>
            <a:endParaRPr lang="en-US"/>
          </a:p>
        </p:txBody>
      </p:sp>
    </p:spTree>
    <p:extLst>
      <p:ext uri="{BB962C8B-B14F-4D97-AF65-F5344CB8AC3E}">
        <p14:creationId xmlns:p14="http://schemas.microsoft.com/office/powerpoint/2010/main" val="100109030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word “pure” (Heb. </a:t>
            </a:r>
            <a:r>
              <a:rPr lang="en-US" i="1" dirty="0" err="1"/>
              <a:t>barar</a:t>
            </a:r>
            <a:r>
              <a:rPr lang="en-US" dirty="0"/>
              <a:t>, </a:t>
            </a:r>
            <a:r>
              <a:rPr lang="he-IL" sz="1200" b="0" i="0" u="none" strike="noStrike" kern="1200" baseline="0" dirty="0">
                <a:solidFill>
                  <a:schemeClr val="tx1"/>
                </a:solidFill>
                <a:latin typeface="+mn-lt"/>
                <a:ea typeface="+mn-ea"/>
                <a:cs typeface="+mn-cs"/>
              </a:rPr>
              <a:t>בָּרַר</a:t>
            </a:r>
            <a:r>
              <a:rPr lang="en-US" sz="1200" b="0" i="0" u="none" strike="noStrike" kern="1200" baseline="0" dirty="0">
                <a:solidFill>
                  <a:schemeClr val="tx1"/>
                </a:solidFill>
                <a:latin typeface="+mn-lt"/>
                <a:ea typeface="+mn-ea"/>
                <a:cs typeface="+mn-cs"/>
              </a:rPr>
              <a:t>) refers to that which is clean and uncontaminated. This is illustrated here by the pure, clear water of a spring-fed brook at </a:t>
            </a:r>
            <a:r>
              <a:rPr lang="en-US" sz="1200" b="0" i="0" u="none" strike="noStrike" kern="1200" baseline="0" dirty="0" err="1">
                <a:solidFill>
                  <a:schemeClr val="tx1"/>
                </a:solidFill>
                <a:latin typeface="+mn-lt"/>
                <a:ea typeface="+mn-ea"/>
                <a:cs typeface="+mn-cs"/>
              </a:rPr>
              <a:t>En</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Gedi</a:t>
            </a:r>
            <a:r>
              <a:rPr lang="en-US" sz="1200" b="0" i="0" u="none" strike="noStrike" kern="1200" baseline="0" dirty="0">
                <a:solidFill>
                  <a:schemeClr val="tx1"/>
                </a:solidFill>
                <a:latin typeface="+mn-lt"/>
                <a:ea typeface="+mn-ea"/>
                <a:cs typeface="+mn-cs"/>
              </a:rPr>
              <a:t>.</a:t>
            </a:r>
            <a:endParaRPr lang="en-US" dirty="0"/>
          </a:p>
          <a:p>
            <a:endParaRPr lang="en-US" dirty="0"/>
          </a:p>
          <a:p>
            <a:r>
              <a:rPr lang="en-US" dirty="0"/>
              <a:t>tb061016776</a:t>
            </a:r>
          </a:p>
        </p:txBody>
      </p:sp>
      <p:sp>
        <p:nvSpPr>
          <p:cNvPr id="4" name="Slide Number Placeholder 3"/>
          <p:cNvSpPr>
            <a:spLocks noGrp="1"/>
          </p:cNvSpPr>
          <p:nvPr>
            <p:ph type="sldNum" sz="quarter" idx="10"/>
          </p:nvPr>
        </p:nvSpPr>
        <p:spPr/>
        <p:txBody>
          <a:bodyPr/>
          <a:lstStyle/>
          <a:p>
            <a:fld id="{4E4946A3-FD68-4E77-9DEF-1E7536A4AD96}" type="slidenum">
              <a:rPr lang="en-US" smtClean="0"/>
              <a:t>88</a:t>
            </a:fld>
            <a:endParaRPr lang="en-US"/>
          </a:p>
        </p:txBody>
      </p:sp>
    </p:spTree>
    <p:extLst>
      <p:ext uri="{BB962C8B-B14F-4D97-AF65-F5344CB8AC3E}">
        <p14:creationId xmlns:p14="http://schemas.microsoft.com/office/powerpoint/2010/main" val="100109030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tb061016762</a:t>
            </a:r>
          </a:p>
        </p:txBody>
      </p:sp>
      <p:sp>
        <p:nvSpPr>
          <p:cNvPr id="4" name="Slide Number Placeholder 3"/>
          <p:cNvSpPr>
            <a:spLocks noGrp="1"/>
          </p:cNvSpPr>
          <p:nvPr>
            <p:ph type="sldNum" sz="quarter" idx="10"/>
          </p:nvPr>
        </p:nvSpPr>
        <p:spPr/>
        <p:txBody>
          <a:bodyPr/>
          <a:lstStyle/>
          <a:p>
            <a:fld id="{4E4946A3-FD68-4E77-9DEF-1E7536A4AD96}" type="slidenum">
              <a:rPr lang="en-US" smtClean="0"/>
              <a:t>89</a:t>
            </a:fld>
            <a:endParaRPr lang="en-US"/>
          </a:p>
        </p:txBody>
      </p:sp>
    </p:spTree>
    <p:extLst>
      <p:ext uri="{BB962C8B-B14F-4D97-AF65-F5344CB8AC3E}">
        <p14:creationId xmlns:p14="http://schemas.microsoft.com/office/powerpoint/2010/main" val="10010903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description of Yahweh as the “rock of Israel” is a common metaphor in Hebrew poetry. Based on its use in several passages related to the wilderness (e.g., 1 Sam 23:28), the image of a rock’s safety should probably be understood against the backdrop of the dangers of the Judean wilderness’s slippery slopes and sometimes-flooded gorges.</a:t>
            </a:r>
          </a:p>
          <a:p>
            <a:endParaRPr lang="en-US" dirty="0"/>
          </a:p>
          <a:p>
            <a:r>
              <a:rPr lang="en-US" dirty="0"/>
              <a:t>tb113006551</a:t>
            </a:r>
          </a:p>
        </p:txBody>
      </p:sp>
      <p:sp>
        <p:nvSpPr>
          <p:cNvPr id="4" name="Slide Number Placeholder 3"/>
          <p:cNvSpPr>
            <a:spLocks noGrp="1"/>
          </p:cNvSpPr>
          <p:nvPr>
            <p:ph type="sldNum" sz="quarter" idx="10"/>
          </p:nvPr>
        </p:nvSpPr>
        <p:spPr/>
        <p:txBody>
          <a:bodyPr/>
          <a:lstStyle/>
          <a:p>
            <a:fld id="{4E4946A3-FD68-4E77-9DEF-1E7536A4AD96}" type="slidenum">
              <a:rPr lang="en-US" smtClean="0"/>
              <a:t>9</a:t>
            </a:fld>
            <a:endParaRPr lang="en-US"/>
          </a:p>
        </p:txBody>
      </p:sp>
    </p:spTree>
    <p:extLst>
      <p:ext uri="{BB962C8B-B14F-4D97-AF65-F5344CB8AC3E}">
        <p14:creationId xmlns:p14="http://schemas.microsoft.com/office/powerpoint/2010/main" val="178965588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word “pure” (Heb. </a:t>
            </a:r>
            <a:r>
              <a:rPr lang="en-US" i="1" dirty="0" err="1"/>
              <a:t>barar</a:t>
            </a:r>
            <a:r>
              <a:rPr lang="en-US" dirty="0"/>
              <a:t>, </a:t>
            </a:r>
            <a:r>
              <a:rPr lang="he-IL" sz="1200" b="0" i="0" u="none" strike="noStrike" kern="1200" baseline="0" dirty="0">
                <a:solidFill>
                  <a:schemeClr val="tx1"/>
                </a:solidFill>
                <a:latin typeface="+mn-lt"/>
                <a:ea typeface="+mn-ea"/>
                <a:cs typeface="+mn-cs"/>
              </a:rPr>
              <a:t>בָּרַר</a:t>
            </a:r>
            <a:r>
              <a:rPr lang="en-US" sz="1200" b="0" i="0" u="none" strike="noStrike" kern="1200" baseline="0" dirty="0">
                <a:solidFill>
                  <a:schemeClr val="tx1"/>
                </a:solidFill>
                <a:latin typeface="+mn-lt"/>
                <a:ea typeface="+mn-ea"/>
                <a:cs typeface="+mn-cs"/>
              </a:rPr>
              <a:t>) can also refer to that which has been sifted, with a view toward purity (cf. </a:t>
            </a:r>
            <a:r>
              <a:rPr lang="en-US" sz="1200" b="0" i="0" u="none" strike="noStrike" kern="1200" baseline="0" dirty="0" err="1">
                <a:solidFill>
                  <a:schemeClr val="tx1"/>
                </a:solidFill>
                <a:latin typeface="+mn-lt"/>
                <a:ea typeface="+mn-ea"/>
                <a:cs typeface="+mn-cs"/>
              </a:rPr>
              <a:t>Jer</a:t>
            </a:r>
            <a:r>
              <a:rPr lang="en-US" sz="1200" b="0" i="0" u="none" strike="noStrike" kern="1200" baseline="0" dirty="0">
                <a:solidFill>
                  <a:schemeClr val="tx1"/>
                </a:solidFill>
                <a:latin typeface="+mn-lt"/>
                <a:ea typeface="+mn-ea"/>
                <a:cs typeface="+mn-cs"/>
              </a:rPr>
              <a:t> 4:11). This American Colony photo was taken </a:t>
            </a:r>
            <a:r>
              <a:rPr lang="en-US" dirty="0"/>
              <a:t>between 1898 and 1946.</a:t>
            </a:r>
          </a:p>
          <a:p>
            <a:endParaRPr lang="en-US" dirty="0"/>
          </a:p>
          <a:p>
            <a:r>
              <a:rPr lang="en-US" dirty="0"/>
              <a:t>mat10179</a:t>
            </a:r>
          </a:p>
        </p:txBody>
      </p:sp>
      <p:sp>
        <p:nvSpPr>
          <p:cNvPr id="4" name="Slide Number Placeholder 3"/>
          <p:cNvSpPr>
            <a:spLocks noGrp="1"/>
          </p:cNvSpPr>
          <p:nvPr>
            <p:ph type="sldNum" sz="quarter" idx="10"/>
          </p:nvPr>
        </p:nvSpPr>
        <p:spPr/>
        <p:txBody>
          <a:bodyPr/>
          <a:lstStyle/>
          <a:p>
            <a:fld id="{4E4946A3-FD68-4E77-9DEF-1E7536A4AD96}" type="slidenum">
              <a:rPr lang="en-US" smtClean="0"/>
              <a:t>90</a:t>
            </a:fld>
            <a:endParaRPr lang="en-US"/>
          </a:p>
        </p:txBody>
      </p:sp>
    </p:spTree>
    <p:extLst>
      <p:ext uri="{BB962C8B-B14F-4D97-AF65-F5344CB8AC3E}">
        <p14:creationId xmlns:p14="http://schemas.microsoft.com/office/powerpoint/2010/main" val="100109030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verse has presented something of a problem to translators. A more literal translation is that with the “twisted” or “false” (Heb. </a:t>
            </a:r>
            <a:r>
              <a:rPr lang="en-US" i="1" dirty="0" err="1"/>
              <a:t>iqqesh</a:t>
            </a:r>
            <a:r>
              <a:rPr lang="en-US" dirty="0"/>
              <a:t>, </a:t>
            </a:r>
            <a:r>
              <a:rPr lang="he-IL" sz="1200" b="0" i="0" u="none" strike="noStrike" kern="1200" baseline="0" dirty="0">
                <a:solidFill>
                  <a:schemeClr val="tx1"/>
                </a:solidFill>
                <a:latin typeface="+mn-lt"/>
                <a:ea typeface="+mn-ea"/>
                <a:cs typeface="+mn-cs"/>
              </a:rPr>
              <a:t>עִקֵּשׁ</a:t>
            </a:r>
            <a:r>
              <a:rPr lang="en-US" sz="1200" b="0" i="0" u="none" strike="noStrike" kern="1200" baseline="0" dirty="0">
                <a:solidFill>
                  <a:schemeClr val="tx1"/>
                </a:solidFill>
                <a:latin typeface="+mn-lt"/>
                <a:ea typeface="+mn-ea"/>
                <a:cs typeface="+mn-cs"/>
              </a:rPr>
              <a:t>), God shows Himself to “act foolishly” (Heb. </a:t>
            </a:r>
            <a:r>
              <a:rPr lang="en-US" sz="1200" b="0" i="1" u="none" strike="noStrike" kern="1200" baseline="0" dirty="0" err="1">
                <a:solidFill>
                  <a:schemeClr val="tx1"/>
                </a:solidFill>
                <a:latin typeface="+mn-lt"/>
                <a:ea typeface="+mn-ea"/>
                <a:cs typeface="+mn-cs"/>
              </a:rPr>
              <a:t>pathal</a:t>
            </a:r>
            <a:r>
              <a:rPr lang="en-US" sz="1200" b="0" i="0" u="none" strike="noStrike" kern="1200" baseline="0" dirty="0">
                <a:solidFill>
                  <a:schemeClr val="tx1"/>
                </a:solidFill>
                <a:latin typeface="+mn-lt"/>
                <a:ea typeface="+mn-ea"/>
                <a:cs typeface="+mn-cs"/>
              </a:rPr>
              <a:t>, </a:t>
            </a:r>
            <a:r>
              <a:rPr lang="he-IL" sz="1200" b="0" i="0" u="none" strike="noStrike" kern="1200" baseline="0" dirty="0">
                <a:solidFill>
                  <a:schemeClr val="tx1"/>
                </a:solidFill>
                <a:latin typeface="+mn-lt"/>
                <a:ea typeface="+mn-ea"/>
                <a:cs typeface="+mn-cs"/>
              </a:rPr>
              <a:t>פָּתַל</a:t>
            </a:r>
            <a:r>
              <a:rPr lang="en-US" sz="1200" b="0" i="0" u="none" strike="noStrike" kern="1200" baseline="0" dirty="0">
                <a:solidFill>
                  <a:schemeClr val="tx1"/>
                </a:solidFill>
                <a:latin typeface="+mn-lt"/>
                <a:ea typeface="+mn-ea"/>
                <a:cs typeface="+mn-cs"/>
              </a:rPr>
              <a:t>). Out of sensitivity for the reader, most versions attempt to soften the force of the second verb, producing phrases such as “make yourself seem tortuous” (ESV), “show yourself shrewd” (NIV), or “prove to be deceptive” (NET). The idea of being crooked or twisted is illustrated here by the so-called “snake path” at Masada, a steep trail with many switch-back turns.</a:t>
            </a:r>
            <a:endParaRPr lang="en-US" dirty="0"/>
          </a:p>
          <a:p>
            <a:endParaRPr lang="en-US" dirty="0"/>
          </a:p>
          <a:p>
            <a:r>
              <a:rPr lang="en-US" dirty="0"/>
              <a:t>tb052104824</a:t>
            </a:r>
          </a:p>
        </p:txBody>
      </p:sp>
      <p:sp>
        <p:nvSpPr>
          <p:cNvPr id="4" name="Slide Number Placeholder 3"/>
          <p:cNvSpPr>
            <a:spLocks noGrp="1"/>
          </p:cNvSpPr>
          <p:nvPr>
            <p:ph type="sldNum" sz="quarter" idx="10"/>
          </p:nvPr>
        </p:nvSpPr>
        <p:spPr/>
        <p:txBody>
          <a:bodyPr/>
          <a:lstStyle/>
          <a:p>
            <a:fld id="{4E4946A3-FD68-4E77-9DEF-1E7536A4AD96}" type="slidenum">
              <a:rPr lang="en-US" smtClean="0"/>
              <a:t>91</a:t>
            </a:fld>
            <a:endParaRPr lang="en-US"/>
          </a:p>
        </p:txBody>
      </p:sp>
    </p:spTree>
    <p:extLst>
      <p:ext uri="{BB962C8B-B14F-4D97-AF65-F5344CB8AC3E}">
        <p14:creationId xmlns:p14="http://schemas.microsoft.com/office/powerpoint/2010/main" val="100109030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shows women and children who are afflicted being deported after the conquest of their city. This relief was photographed at the British Museum. This image comes from Osama </a:t>
            </a:r>
            <a:r>
              <a:rPr lang="en-US" dirty="0" err="1"/>
              <a:t>Shukir</a:t>
            </a:r>
            <a:r>
              <a:rPr lang="en-US" dirty="0"/>
              <a:t> Muhammed Amin and is licensed under </a:t>
            </a:r>
            <a:r>
              <a:rPr lang="en-US" b="0" dirty="0"/>
              <a:t>CC BY-SA 4.0, via Wikimedia Commons: https://commons.wikimedia.org/wiki/File:Detail,_deportation_of_a_city%27s_inhabitant_in_southern_Iraq._From_Nimrud,_Iraq,_c._728_BCE._British_Museum.jpg.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dirty="0"/>
              <a:t>wiki07252016130557187</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92</a:t>
            </a:fld>
            <a:endParaRPr lang="en-US"/>
          </a:p>
        </p:txBody>
      </p:sp>
    </p:spTree>
    <p:extLst>
      <p:ext uri="{BB962C8B-B14F-4D97-AF65-F5344CB8AC3E}">
        <p14:creationId xmlns:p14="http://schemas.microsoft.com/office/powerpoint/2010/main" val="100109030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David’s description</a:t>
            </a:r>
            <a:r>
              <a:rPr lang="en-US" baseline="0" dirty="0"/>
              <a:t> of God as bringing His enemies low is illustrated here by the Assyrian king placing his foot on the neck of a conquered enemy. </a:t>
            </a:r>
            <a:r>
              <a:rPr lang="en-US" dirty="0"/>
              <a:t>This relief comes from the palace of Tiglath-pileser III at Nimrud. It was photographed at the British Museum. This image comes from Osama </a:t>
            </a:r>
            <a:r>
              <a:rPr lang="en-US" dirty="0" err="1"/>
              <a:t>Shukir</a:t>
            </a:r>
            <a:r>
              <a:rPr lang="en-US" dirty="0"/>
              <a:t> Muhammed Amin and is licensed under </a:t>
            </a:r>
            <a:r>
              <a:rPr lang="en-US" b="0" dirty="0"/>
              <a:t>CC BY-SA 4.0, via Wikimedia Commons: https://commons.wikimedia.org/wiki/File:Detail,_Tiglath-pileser_III_places_his_foot_on_the_neck_of_an_enemy._From_Ninrud,_Iraq._C.728_BCE._British_Museum.jpg.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dirty="0"/>
              <a:t>wiki07252016130444427</a:t>
            </a:r>
          </a:p>
        </p:txBody>
      </p:sp>
      <p:sp>
        <p:nvSpPr>
          <p:cNvPr id="4" name="Slide Number Placeholder 3"/>
          <p:cNvSpPr>
            <a:spLocks noGrp="1"/>
          </p:cNvSpPr>
          <p:nvPr>
            <p:ph type="sldNum" sz="quarter" idx="10"/>
          </p:nvPr>
        </p:nvSpPr>
        <p:spPr/>
        <p:txBody>
          <a:bodyPr/>
          <a:lstStyle/>
          <a:p>
            <a:fld id="{4E4946A3-FD68-4E77-9DEF-1E7536A4AD96}" type="slidenum">
              <a:rPr lang="en-US" smtClean="0"/>
              <a:t>93</a:t>
            </a:fld>
            <a:endParaRPr lang="en-US"/>
          </a:p>
        </p:txBody>
      </p:sp>
    </p:spTree>
    <p:extLst>
      <p:ext uri="{BB962C8B-B14F-4D97-AF65-F5344CB8AC3E}">
        <p14:creationId xmlns:p14="http://schemas.microsoft.com/office/powerpoint/2010/main" val="100109030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Lamps of the Iron Age usually burned olive oil and had an open spout. Lamps of this type could produce</a:t>
            </a:r>
            <a:r>
              <a:rPr lang="en-US" baseline="0" dirty="0"/>
              <a:t> about 2 lumens, roughly the equivalent of a candle. Open lamps burned oil at the rate of about an ounce (28 g) an hour. Lamps varied in capacity, but some held as much as 16 ounces (0.45 kg).</a:t>
            </a:r>
            <a:endParaRPr lang="en-US" dirty="0"/>
          </a:p>
          <a:p>
            <a:endParaRPr lang="en-US" dirty="0"/>
          </a:p>
          <a:p>
            <a:r>
              <a:rPr lang="en-US" dirty="0"/>
              <a:t>as061307504</a:t>
            </a:r>
          </a:p>
        </p:txBody>
      </p:sp>
      <p:sp>
        <p:nvSpPr>
          <p:cNvPr id="4" name="Slide Number Placeholder 3"/>
          <p:cNvSpPr>
            <a:spLocks noGrp="1"/>
          </p:cNvSpPr>
          <p:nvPr>
            <p:ph type="sldNum" sz="quarter" idx="10"/>
          </p:nvPr>
        </p:nvSpPr>
        <p:spPr/>
        <p:txBody>
          <a:bodyPr/>
          <a:lstStyle/>
          <a:p>
            <a:fld id="{4E4946A3-FD68-4E77-9DEF-1E7536A4AD96}" type="slidenum">
              <a:rPr lang="en-US" smtClean="0"/>
              <a:t>94</a:t>
            </a:fld>
            <a:endParaRPr lang="en-US"/>
          </a:p>
        </p:txBody>
      </p:sp>
    </p:spTree>
    <p:extLst>
      <p:ext uri="{BB962C8B-B14F-4D97-AF65-F5344CB8AC3E}">
        <p14:creationId xmlns:p14="http://schemas.microsoft.com/office/powerpoint/2010/main" val="140409760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lamp was photographed at the Lynn Wood Archaeological Museum.</a:t>
            </a:r>
          </a:p>
          <a:p>
            <a:endParaRPr lang="en-US" dirty="0"/>
          </a:p>
          <a:p>
            <a:r>
              <a:rPr lang="en-US" dirty="0"/>
              <a:t>dp061709314</a:t>
            </a:r>
          </a:p>
        </p:txBody>
      </p:sp>
      <p:sp>
        <p:nvSpPr>
          <p:cNvPr id="4" name="Slide Number Placeholder 3"/>
          <p:cNvSpPr>
            <a:spLocks noGrp="1"/>
          </p:cNvSpPr>
          <p:nvPr>
            <p:ph type="sldNum" sz="quarter" idx="10"/>
          </p:nvPr>
        </p:nvSpPr>
        <p:spPr/>
        <p:txBody>
          <a:bodyPr/>
          <a:lstStyle/>
          <a:p>
            <a:fld id="{4E4946A3-FD68-4E77-9DEF-1E7536A4AD96}" type="slidenum">
              <a:rPr lang="en-US" smtClean="0"/>
              <a:t>95</a:t>
            </a:fld>
            <a:endParaRPr lang="en-US"/>
          </a:p>
        </p:txBody>
      </p:sp>
    </p:spTree>
    <p:extLst>
      <p:ext uri="{BB962C8B-B14F-4D97-AF65-F5344CB8AC3E}">
        <p14:creationId xmlns:p14="http://schemas.microsoft.com/office/powerpoint/2010/main" val="165928752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tb051203053</a:t>
            </a:r>
          </a:p>
        </p:txBody>
      </p:sp>
      <p:sp>
        <p:nvSpPr>
          <p:cNvPr id="4" name="Slide Number Placeholder 3"/>
          <p:cNvSpPr>
            <a:spLocks noGrp="1"/>
          </p:cNvSpPr>
          <p:nvPr>
            <p:ph type="sldNum" sz="quarter" idx="10"/>
          </p:nvPr>
        </p:nvSpPr>
        <p:spPr/>
        <p:txBody>
          <a:bodyPr/>
          <a:lstStyle/>
          <a:p>
            <a:fld id="{4E4946A3-FD68-4E77-9DEF-1E7536A4AD96}" type="slidenum">
              <a:rPr lang="en-US" smtClean="0"/>
              <a:t>96</a:t>
            </a:fld>
            <a:endParaRPr lang="en-US"/>
          </a:p>
        </p:txBody>
      </p:sp>
    </p:spTree>
    <p:extLst>
      <p:ext uri="{BB962C8B-B14F-4D97-AF65-F5344CB8AC3E}">
        <p14:creationId xmlns:p14="http://schemas.microsoft.com/office/powerpoint/2010/main" val="200155925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tb102602004</a:t>
            </a:r>
          </a:p>
        </p:txBody>
      </p:sp>
      <p:sp>
        <p:nvSpPr>
          <p:cNvPr id="4" name="Slide Number Placeholder 3"/>
          <p:cNvSpPr>
            <a:spLocks noGrp="1"/>
          </p:cNvSpPr>
          <p:nvPr>
            <p:ph type="sldNum" sz="quarter" idx="10"/>
          </p:nvPr>
        </p:nvSpPr>
        <p:spPr/>
        <p:txBody>
          <a:bodyPr/>
          <a:lstStyle/>
          <a:p>
            <a:fld id="{4E4946A3-FD68-4E77-9DEF-1E7536A4AD96}" type="slidenum">
              <a:rPr lang="en-US" smtClean="0"/>
              <a:t>97</a:t>
            </a:fld>
            <a:endParaRPr lang="en-US"/>
          </a:p>
        </p:txBody>
      </p:sp>
    </p:spTree>
    <p:extLst>
      <p:ext uri="{BB962C8B-B14F-4D97-AF65-F5344CB8AC3E}">
        <p14:creationId xmlns:p14="http://schemas.microsoft.com/office/powerpoint/2010/main" val="200155925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Although the context suggests that David had the light of a lamp</a:t>
            </a:r>
            <a:r>
              <a:rPr lang="en-US" baseline="0" dirty="0"/>
              <a:t> in mind, it is possible he also had in mind the dawning of the sun (cf. Ps 74:16). This sunrise was photographed at </a:t>
            </a:r>
            <a:r>
              <a:rPr lang="en-US" baseline="0" dirty="0" err="1"/>
              <a:t>En</a:t>
            </a:r>
            <a:r>
              <a:rPr lang="en-US" baseline="0" dirty="0"/>
              <a:t> </a:t>
            </a:r>
            <a:r>
              <a:rPr lang="en-US" baseline="0" dirty="0" err="1"/>
              <a:t>Gedi</a:t>
            </a:r>
            <a:r>
              <a:rPr lang="en-US" baseline="0" dirty="0"/>
              <a:t>, a place where David is known to have spent time while a fugitive from Saul (1 Sam 23:29).</a:t>
            </a:r>
            <a:endParaRPr lang="en-US" dirty="0"/>
          </a:p>
          <a:p>
            <a:endParaRPr lang="en-US" dirty="0"/>
          </a:p>
          <a:p>
            <a:r>
              <a:rPr lang="en-US" dirty="0"/>
              <a:t>tb021906191</a:t>
            </a:r>
          </a:p>
        </p:txBody>
      </p:sp>
      <p:sp>
        <p:nvSpPr>
          <p:cNvPr id="4" name="Slide Number Placeholder 3"/>
          <p:cNvSpPr>
            <a:spLocks noGrp="1"/>
          </p:cNvSpPr>
          <p:nvPr>
            <p:ph type="sldNum" sz="quarter" idx="10"/>
          </p:nvPr>
        </p:nvSpPr>
        <p:spPr/>
        <p:txBody>
          <a:bodyPr/>
          <a:lstStyle/>
          <a:p>
            <a:fld id="{4E4946A3-FD68-4E77-9DEF-1E7536A4AD96}" type="slidenum">
              <a:rPr lang="en-US" smtClean="0"/>
              <a:t>98</a:t>
            </a:fld>
            <a:endParaRPr lang="en-US"/>
          </a:p>
        </p:txBody>
      </p:sp>
    </p:spTree>
    <p:extLst>
      <p:ext uri="{BB962C8B-B14F-4D97-AF65-F5344CB8AC3E}">
        <p14:creationId xmlns:p14="http://schemas.microsoft.com/office/powerpoint/2010/main" val="200155925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This model of Egyptian soldiers depicts each with a long spear and a shield. Spearmen were one of the basic units of warfare in the Iron Age</a:t>
            </a:r>
            <a:r>
              <a:rPr lang="en-US" sz="1200" baseline="0" dirty="0"/>
              <a:t>. This model was photographed at the </a:t>
            </a:r>
            <a:r>
              <a:rPr lang="en-US" sz="1200" dirty="0"/>
              <a:t>Egyptian Museum in Cairo.</a:t>
            </a:r>
          </a:p>
          <a:p>
            <a:endParaRPr lang="en-US" sz="1200" dirty="0"/>
          </a:p>
          <a:p>
            <a:r>
              <a:rPr lang="en-US" dirty="0"/>
              <a:t>adr1603195037</a:t>
            </a:r>
            <a:endParaRPr lang="en-US" sz="1200" dirty="0"/>
          </a:p>
        </p:txBody>
      </p:sp>
      <p:sp>
        <p:nvSpPr>
          <p:cNvPr id="4" name="Slide Number Placeholder 3"/>
          <p:cNvSpPr>
            <a:spLocks noGrp="1"/>
          </p:cNvSpPr>
          <p:nvPr>
            <p:ph type="sldNum" sz="quarter" idx="10"/>
          </p:nvPr>
        </p:nvSpPr>
        <p:spPr/>
        <p:txBody>
          <a:bodyPr/>
          <a:lstStyle/>
          <a:p>
            <a:fld id="{4E4946A3-FD68-4E77-9DEF-1E7536A4AD96}" type="slidenum">
              <a:rPr lang="en-US" smtClean="0"/>
              <a:t>99</a:t>
            </a:fld>
            <a:endParaRPr lang="en-US"/>
          </a:p>
        </p:txBody>
      </p:sp>
    </p:spTree>
    <p:extLst>
      <p:ext uri="{BB962C8B-B14F-4D97-AF65-F5344CB8AC3E}">
        <p14:creationId xmlns:p14="http://schemas.microsoft.com/office/powerpoint/2010/main" val="2182442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754077-4F67-407A-91D1-C0F87332270D}"/>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7">
            <a:extLst>
              <a:ext uri="{FF2B5EF4-FFF2-40B4-BE49-F238E27FC236}">
                <a16:creationId xmlns:a16="http://schemas.microsoft.com/office/drawing/2014/main" id="{946CDFF6-DC76-4CE0-8A46-71F5DB7AC7D6}"/>
              </a:ext>
            </a:extLst>
          </p:cNvPr>
          <p:cNvSpPr>
            <a:spLocks noGrp="1"/>
          </p:cNvSpPr>
          <p:nvPr>
            <p:ph type="title" hasCustomPrompt="1"/>
          </p:nvPr>
        </p:nvSpPr>
        <p:spPr>
          <a:xfrm>
            <a:off x="0" y="3227832"/>
            <a:ext cx="9144000" cy="585216"/>
          </a:xfrm>
          <a:noFill/>
        </p:spPr>
        <p:txBody>
          <a:bodyPr anchor="ctr" anchorCtr="0">
            <a:noAutofit/>
          </a:bodyPr>
          <a:lstStyle>
            <a:lvl1pPr marL="0" algn="ctr" defTabSz="914400" rtl="0" eaLnBrk="1" fontAlgn="base" latinLnBrk="0" hangingPunct="1">
              <a:spcBef>
                <a:spcPct val="0"/>
              </a:spcBef>
              <a:spcAft>
                <a:spcPct val="0"/>
              </a:spcAft>
              <a:defRPr lang="en-US" sz="2800" b="1" i="0" cap="all" spc="30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21C66B-4871-4E97-8C98-4AB1B90A13EB}"/>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0" y="6519672"/>
            <a:ext cx="8074152" cy="338328"/>
          </a:xfrm>
          <a:solidFill>
            <a:srgbClr val="010000"/>
          </a:solidFill>
        </p:spPr>
        <p:txBody>
          <a:bodyPr anchor="b" anchorCtr="0">
            <a:noAutofit/>
          </a:bodyPr>
          <a:lstStyle>
            <a:lvl1pPr marL="0" indent="0">
              <a:spcBef>
                <a:spcPts val="0"/>
              </a:spcBef>
              <a:buNone/>
              <a:defRPr sz="16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rgbClr val="010000"/>
          </a:solidFill>
        </p:spPr>
        <p:txBody>
          <a:bodyPr anchor="b" anchorCtr="0">
            <a:noAutofit/>
          </a:bodyPr>
          <a:lstStyle>
            <a:lvl1pPr marL="342900" indent="-342900" algn="r">
              <a:spcBef>
                <a:spcPts val="0"/>
              </a:spcBef>
              <a:buFont typeface="+mj-lt"/>
              <a:buNone/>
              <a:defRPr lang="en-US" sz="16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9332"/>
          </a:xfrm>
          <a:solidFill>
            <a:srgbClr val="000000"/>
          </a:solidFill>
        </p:spPr>
        <p:txBody>
          <a:bodyPr anchor="ctr" anchorCtr="0">
            <a:noAutofit/>
          </a:bodyPr>
          <a:lstStyle>
            <a:lvl1pPr marL="0" algn="l" defTabSz="914400" rtl="0" eaLnBrk="1" fontAlgn="base" latinLnBrk="0" hangingPunct="1">
              <a:spcBef>
                <a:spcPct val="0"/>
              </a:spcBef>
              <a:spcAft>
                <a:spcPct val="0"/>
              </a:spcAft>
              <a:defRPr lang="en-US" sz="18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643A83-CC93-44D9-BC3E-EFDFB76602A7}" type="datetimeFigureOut">
              <a:rPr lang="en-US" smtClean="0"/>
              <a:t>3/21/2022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notesSlide" Target="../notesSlides/notesSlide106.xml"/><Relationship Id="rId1" Type="http://schemas.openxmlformats.org/officeDocument/2006/relationships/slideLayout" Target="../slideLayouts/slideLayout2.xml"/><Relationship Id="rId4" Type="http://schemas.openxmlformats.org/officeDocument/2006/relationships/image" Target="../media/image108.jpg"/></Relationships>
</file>

<file path=ppt/slides/_rels/slide10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111.jp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112.jp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120.jp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122.jp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123.jp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125.jp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127.jpg"/><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128.jpg"/><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130.jpg"/><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130.jpg"/><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134.jpeg"/><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135.jpeg"/><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137.jpg"/><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image" Target="../media/image138.jpeg"/><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139.jpg"/><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140.jpeg"/><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141.jpg"/><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141.jpg"/><Relationship Id="rId2" Type="http://schemas.openxmlformats.org/officeDocument/2006/relationships/notesSlide" Target="../notesSlides/notesSlide142.xml"/><Relationship Id="rId1" Type="http://schemas.openxmlformats.org/officeDocument/2006/relationships/slideLayout" Target="../slideLayouts/slideLayout2.xml"/><Relationship Id="rId4" Type="http://schemas.openxmlformats.org/officeDocument/2006/relationships/image" Target="../media/image142.jpg"/></Relationships>
</file>

<file path=ppt/slides/_rels/slide143.xml.rels><?xml version="1.0" encoding="UTF-8" standalone="yes"?>
<Relationships xmlns="http://schemas.openxmlformats.org/package/2006/relationships"><Relationship Id="rId3" Type="http://schemas.openxmlformats.org/officeDocument/2006/relationships/image" Target="../media/image143.jpeg"/><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144.jpeg"/><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image" Target="../media/image145.jpeg"/><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image" Target="../media/image146.jpeg"/><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148.jpg"/><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14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image" Target="../media/image150.jpeg"/><Relationship Id="rId2" Type="http://schemas.openxmlformats.org/officeDocument/2006/relationships/notesSlide" Target="../notesSlides/notesSlide150.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3" Type="http://schemas.openxmlformats.org/officeDocument/2006/relationships/image" Target="../media/image151.jpeg"/><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3" Type="http://schemas.openxmlformats.org/officeDocument/2006/relationships/image" Target="../media/image152.jpg"/><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3" Type="http://schemas.openxmlformats.org/officeDocument/2006/relationships/image" Target="../media/image153.jpeg"/><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3" Type="http://schemas.openxmlformats.org/officeDocument/2006/relationships/image" Target="../media/image154.jpeg"/><Relationship Id="rId2" Type="http://schemas.openxmlformats.org/officeDocument/2006/relationships/notesSlide" Target="../notesSlides/notesSlide154.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3" Type="http://schemas.openxmlformats.org/officeDocument/2006/relationships/image" Target="../media/image155.jpg"/><Relationship Id="rId2" Type="http://schemas.openxmlformats.org/officeDocument/2006/relationships/notesSlide" Target="../notesSlides/notesSlide155.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3" Type="http://schemas.openxmlformats.org/officeDocument/2006/relationships/image" Target="../media/image156.jpg"/><Relationship Id="rId2" Type="http://schemas.openxmlformats.org/officeDocument/2006/relationships/notesSlide" Target="../notesSlides/notesSlide156.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3" Type="http://schemas.openxmlformats.org/officeDocument/2006/relationships/image" Target="../media/image157.jpeg"/><Relationship Id="rId2" Type="http://schemas.openxmlformats.org/officeDocument/2006/relationships/notesSlide" Target="../notesSlides/notesSlide157.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3" Type="http://schemas.openxmlformats.org/officeDocument/2006/relationships/image" Target="../media/image158.jpeg"/><Relationship Id="rId2" Type="http://schemas.openxmlformats.org/officeDocument/2006/relationships/notesSlide" Target="../notesSlides/notesSlide158.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3" Type="http://schemas.openxmlformats.org/officeDocument/2006/relationships/image" Target="../media/image159.jpg"/><Relationship Id="rId2" Type="http://schemas.openxmlformats.org/officeDocument/2006/relationships/notesSlide" Target="../notesSlides/notesSlide15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3" Type="http://schemas.openxmlformats.org/officeDocument/2006/relationships/image" Target="../media/image160.jpg"/><Relationship Id="rId2" Type="http://schemas.openxmlformats.org/officeDocument/2006/relationships/notesSlide" Target="../notesSlides/notesSlide160.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3" Type="http://schemas.openxmlformats.org/officeDocument/2006/relationships/image" Target="../media/image161.jpg"/><Relationship Id="rId2" Type="http://schemas.openxmlformats.org/officeDocument/2006/relationships/notesSlide" Target="../notesSlides/notesSlide16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34.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35.jpeg"/></Relationships>
</file>

<file path=ppt/slides/_rels/slide35.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37.jpeg"/></Relationships>
</file>

<file path=ppt/slides/_rels/slide37.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40.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49.jpeg"/></Relationships>
</file>

<file path=ppt/slides/_rels/slide4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84.xml"/><Relationship Id="rId1" Type="http://schemas.openxmlformats.org/officeDocument/2006/relationships/slideLayout" Target="../slideLayouts/slideLayout2.xml"/><Relationship Id="rId4" Type="http://schemas.openxmlformats.org/officeDocument/2006/relationships/image" Target="../media/image86.jpg"/></Relationships>
</file>

<file path=ppt/slides/_rels/slide85.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AD5F998-4C63-4E56-8E25-75BC5153C8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4"/>
          <p:cNvSpPr>
            <a:spLocks noGrp="1"/>
          </p:cNvSpPr>
          <p:nvPr>
            <p:ph type="title"/>
          </p:nvPr>
        </p:nvSpPr>
        <p:spPr/>
        <p:txBody>
          <a:bodyPr/>
          <a:lstStyle/>
          <a:p>
            <a:r>
              <a:rPr lang="en-US" dirty="0"/>
              <a:t>2 Samuel 22</a:t>
            </a:r>
          </a:p>
        </p:txBody>
      </p:sp>
      <p:pic>
        <p:nvPicPr>
          <p:cNvPr id="9" name="Picture 8">
            <a:extLst>
              <a:ext uri="{FF2B5EF4-FFF2-40B4-BE49-F238E27FC236}">
                <a16:creationId xmlns:a16="http://schemas.microsoft.com/office/drawing/2014/main" id="{574BF887-FAF1-4F7C-9000-7A2C488BC9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8840" y="4022778"/>
            <a:ext cx="4846320" cy="272505"/>
          </a:xfrm>
          <a:prstGeom prst="rect">
            <a:avLst/>
          </a:prstGeom>
        </p:spPr>
      </p:pic>
    </p:spTree>
    <p:extLst>
      <p:ext uri="{BB962C8B-B14F-4D97-AF65-F5344CB8AC3E}">
        <p14:creationId xmlns:p14="http://schemas.microsoft.com/office/powerpoint/2010/main" val="38291094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PLBL\Drone\drone-pcb\4 Judah\Elah Valley\Khirbet Qeiyafa aerial from southeast, ws10151452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1"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Khirbet Qeiyafa, a possible location of </a:t>
            </a:r>
            <a:r>
              <a:rPr lang="en-US" dirty="0" err="1"/>
              <a:t>Ephes-dammim</a:t>
            </a:r>
            <a:r>
              <a:rPr lang="en-US" dirty="0"/>
              <a:t> (aerial view from the southeast)</a:t>
            </a:r>
          </a:p>
        </p:txBody>
      </p:sp>
      <p:sp>
        <p:nvSpPr>
          <p:cNvPr id="3" name="Text Placeholder 2"/>
          <p:cNvSpPr>
            <a:spLocks noGrp="1"/>
          </p:cNvSpPr>
          <p:nvPr>
            <p:ph type="body" sz="quarter" idx="12"/>
          </p:nvPr>
        </p:nvSpPr>
        <p:spPr/>
        <p:txBody>
          <a:bodyPr/>
          <a:lstStyle/>
          <a:p>
            <a:r>
              <a:rPr lang="en-US" dirty="0"/>
              <a:t>22:2</a:t>
            </a:r>
          </a:p>
        </p:txBody>
      </p:sp>
      <p:sp>
        <p:nvSpPr>
          <p:cNvPr id="4" name="Title 3"/>
          <p:cNvSpPr>
            <a:spLocks noGrp="1"/>
          </p:cNvSpPr>
          <p:nvPr>
            <p:ph type="title"/>
          </p:nvPr>
        </p:nvSpPr>
        <p:spPr/>
        <p:txBody>
          <a:bodyPr/>
          <a:lstStyle/>
          <a:p>
            <a:r>
              <a:rPr lang="en-US" dirty="0"/>
              <a:t>He is my fortress and my deliverer</a:t>
            </a:r>
          </a:p>
        </p:txBody>
      </p:sp>
    </p:spTree>
    <p:extLst>
      <p:ext uri="{BB962C8B-B14F-4D97-AF65-F5344CB8AC3E}">
        <p14:creationId xmlns:p14="http://schemas.microsoft.com/office/powerpoint/2010/main" val="66433317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i="1" dirty="0"/>
              <a:t>Jonathan at the Assault of the Philistines</a:t>
            </a:r>
            <a:r>
              <a:rPr lang="en-US" dirty="0"/>
              <a:t>, by James Tissot, circa 1899</a:t>
            </a:r>
          </a:p>
        </p:txBody>
      </p:sp>
      <p:sp>
        <p:nvSpPr>
          <p:cNvPr id="8" name="Text Placeholder 7"/>
          <p:cNvSpPr>
            <a:spLocks noGrp="1"/>
          </p:cNvSpPr>
          <p:nvPr>
            <p:ph type="body" sz="quarter" idx="12"/>
          </p:nvPr>
        </p:nvSpPr>
        <p:spPr/>
        <p:txBody>
          <a:bodyPr/>
          <a:lstStyle/>
          <a:p>
            <a:r>
              <a:rPr lang="en-US" dirty="0"/>
              <a:t>22:30</a:t>
            </a:r>
          </a:p>
        </p:txBody>
      </p:sp>
      <p:sp>
        <p:nvSpPr>
          <p:cNvPr id="3" name="Title 2"/>
          <p:cNvSpPr>
            <a:spLocks noGrp="1"/>
          </p:cNvSpPr>
          <p:nvPr>
            <p:ph type="title"/>
          </p:nvPr>
        </p:nvSpPr>
        <p:spPr/>
        <p:txBody>
          <a:bodyPr/>
          <a:lstStyle/>
          <a:p>
            <a:r>
              <a:rPr lang="en-US" dirty="0"/>
              <a:t>For by you I run against a troop</a:t>
            </a:r>
          </a:p>
        </p:txBody>
      </p:sp>
      <p:pic>
        <p:nvPicPr>
          <p:cNvPr id="6" name="Picture 5">
            <a:extLst>
              <a:ext uri="{FF2B5EF4-FFF2-40B4-BE49-F238E27FC236}">
                <a16:creationId xmlns:a16="http://schemas.microsoft.com/office/drawing/2014/main" id="{F79FD45A-785B-45F5-82B6-C7B7EEECE2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7718" y="369332"/>
            <a:ext cx="3868564" cy="6150340"/>
          </a:xfrm>
          <a:prstGeom prst="rect">
            <a:avLst/>
          </a:prstGeom>
        </p:spPr>
      </p:pic>
    </p:spTree>
    <p:extLst>
      <p:ext uri="{BB962C8B-B14F-4D97-AF65-F5344CB8AC3E}">
        <p14:creationId xmlns:p14="http://schemas.microsoft.com/office/powerpoint/2010/main" val="209739463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A7645C4-4E7F-4035-B39C-96F977BC83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58106" y="256287"/>
            <a:ext cx="5427789" cy="6492571"/>
          </a:xfrm>
          <a:prstGeom prst="rect">
            <a:avLst/>
          </a:prstGeom>
        </p:spPr>
      </p:pic>
      <p:sp>
        <p:nvSpPr>
          <p:cNvPr id="4" name="Text Placeholder 3"/>
          <p:cNvSpPr>
            <a:spLocks noGrp="1"/>
          </p:cNvSpPr>
          <p:nvPr>
            <p:ph type="body" sz="quarter" idx="10"/>
          </p:nvPr>
        </p:nvSpPr>
        <p:spPr/>
        <p:txBody>
          <a:bodyPr/>
          <a:lstStyle/>
          <a:p>
            <a:r>
              <a:rPr lang="en-US" i="1" dirty="0"/>
              <a:t>David Slings the Stone</a:t>
            </a:r>
            <a:r>
              <a:rPr lang="en-US" dirty="0"/>
              <a:t>, by James Tissot, circa 1899</a:t>
            </a:r>
          </a:p>
        </p:txBody>
      </p:sp>
      <p:sp>
        <p:nvSpPr>
          <p:cNvPr id="8" name="Text Placeholder 7"/>
          <p:cNvSpPr>
            <a:spLocks noGrp="1"/>
          </p:cNvSpPr>
          <p:nvPr>
            <p:ph type="body" sz="quarter" idx="12"/>
          </p:nvPr>
        </p:nvSpPr>
        <p:spPr/>
        <p:txBody>
          <a:bodyPr/>
          <a:lstStyle/>
          <a:p>
            <a:r>
              <a:rPr lang="en-US" dirty="0"/>
              <a:t>22:30</a:t>
            </a:r>
          </a:p>
        </p:txBody>
      </p:sp>
      <p:sp>
        <p:nvSpPr>
          <p:cNvPr id="3" name="Title 2"/>
          <p:cNvSpPr>
            <a:spLocks noGrp="1"/>
          </p:cNvSpPr>
          <p:nvPr>
            <p:ph type="title"/>
          </p:nvPr>
        </p:nvSpPr>
        <p:spPr/>
        <p:txBody>
          <a:bodyPr/>
          <a:lstStyle/>
          <a:p>
            <a:r>
              <a:rPr lang="en-US" dirty="0"/>
              <a:t>For by you I run against a troop</a:t>
            </a:r>
          </a:p>
        </p:txBody>
      </p:sp>
    </p:spTree>
    <p:extLst>
      <p:ext uri="{BB962C8B-B14F-4D97-AF65-F5344CB8AC3E}">
        <p14:creationId xmlns:p14="http://schemas.microsoft.com/office/powerpoint/2010/main" val="279116703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PLBL\Drone\drone-pcb\4 Judah\Elah Valley\Khirbet Qeiyafa and Azekah aerial from east, ws10151450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Khirbet Qeiyafa, a fortress in the Shephelah from the time of David (aerial view from the east)</a:t>
            </a:r>
          </a:p>
        </p:txBody>
      </p:sp>
      <p:sp>
        <p:nvSpPr>
          <p:cNvPr id="3" name="Text Placeholder 2"/>
          <p:cNvSpPr>
            <a:spLocks noGrp="1"/>
          </p:cNvSpPr>
          <p:nvPr>
            <p:ph type="body" sz="quarter" idx="12"/>
          </p:nvPr>
        </p:nvSpPr>
        <p:spPr/>
        <p:txBody>
          <a:bodyPr/>
          <a:lstStyle/>
          <a:p>
            <a:r>
              <a:rPr lang="en-US" dirty="0"/>
              <a:t>22:30</a:t>
            </a:r>
          </a:p>
        </p:txBody>
      </p:sp>
      <p:sp>
        <p:nvSpPr>
          <p:cNvPr id="4" name="Title 3"/>
          <p:cNvSpPr>
            <a:spLocks noGrp="1"/>
          </p:cNvSpPr>
          <p:nvPr>
            <p:ph type="title"/>
          </p:nvPr>
        </p:nvSpPr>
        <p:spPr/>
        <p:txBody>
          <a:bodyPr/>
          <a:lstStyle/>
          <a:p>
            <a:r>
              <a:rPr lang="en-US" dirty="0"/>
              <a:t>By my God I can leap over a wall</a:t>
            </a:r>
          </a:p>
        </p:txBody>
      </p:sp>
    </p:spTree>
    <p:extLst>
      <p:ext uri="{BB962C8B-B14F-4D97-AF65-F5344CB8AC3E}">
        <p14:creationId xmlns:p14="http://schemas.microsoft.com/office/powerpoint/2010/main" val="154128379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01b PLBL, PCB size\01 Galilee and the North\Dan\Dan Iron Age reconstructed walls, tb10250201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Reconstructed Iron Age walls at Tel Dan</a:t>
            </a:r>
          </a:p>
        </p:txBody>
      </p:sp>
      <p:sp>
        <p:nvSpPr>
          <p:cNvPr id="4" name="Text Placeholder 3"/>
          <p:cNvSpPr>
            <a:spLocks noGrp="1"/>
          </p:cNvSpPr>
          <p:nvPr>
            <p:ph type="body" sz="quarter" idx="12"/>
          </p:nvPr>
        </p:nvSpPr>
        <p:spPr/>
        <p:txBody>
          <a:bodyPr/>
          <a:lstStyle/>
          <a:p>
            <a:r>
              <a:rPr lang="en-US" dirty="0"/>
              <a:t>22:30</a:t>
            </a:r>
          </a:p>
        </p:txBody>
      </p:sp>
      <p:sp>
        <p:nvSpPr>
          <p:cNvPr id="2" name="Title 1"/>
          <p:cNvSpPr>
            <a:spLocks noGrp="1"/>
          </p:cNvSpPr>
          <p:nvPr>
            <p:ph type="title"/>
          </p:nvPr>
        </p:nvSpPr>
        <p:spPr/>
        <p:txBody>
          <a:bodyPr/>
          <a:lstStyle/>
          <a:p>
            <a:r>
              <a:rPr lang="en-US" dirty="0"/>
              <a:t>By my God I can leap over a wall</a:t>
            </a:r>
          </a:p>
        </p:txBody>
      </p:sp>
    </p:spTree>
    <p:extLst>
      <p:ext uri="{BB962C8B-B14F-4D97-AF65-F5344CB8AC3E}">
        <p14:creationId xmlns:p14="http://schemas.microsoft.com/office/powerpoint/2010/main" val="165153113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Nineveh palace, musicians and shield bearers, adr070512610 wiki.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316537"/>
            <a:ext cx="9144001" cy="622492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spearmen with shields, from Nineveh, 7th century BC</a:t>
            </a:r>
          </a:p>
        </p:txBody>
      </p:sp>
      <p:sp>
        <p:nvSpPr>
          <p:cNvPr id="3" name="Text Placeholder 2"/>
          <p:cNvSpPr>
            <a:spLocks noGrp="1"/>
          </p:cNvSpPr>
          <p:nvPr>
            <p:ph type="body" sz="quarter" idx="12"/>
          </p:nvPr>
        </p:nvSpPr>
        <p:spPr/>
        <p:txBody>
          <a:bodyPr/>
          <a:lstStyle/>
          <a:p>
            <a:r>
              <a:rPr lang="en-US" dirty="0"/>
              <a:t>22:31</a:t>
            </a:r>
          </a:p>
        </p:txBody>
      </p:sp>
      <p:sp>
        <p:nvSpPr>
          <p:cNvPr id="4" name="Title 3"/>
          <p:cNvSpPr>
            <a:spLocks noGrp="1"/>
          </p:cNvSpPr>
          <p:nvPr>
            <p:ph type="title"/>
          </p:nvPr>
        </p:nvSpPr>
        <p:spPr/>
        <p:txBody>
          <a:bodyPr/>
          <a:lstStyle/>
          <a:p>
            <a:r>
              <a:rPr lang="en-US" dirty="0"/>
              <a:t>He is a shield to all those who take refuge in Him</a:t>
            </a:r>
          </a:p>
        </p:txBody>
      </p:sp>
    </p:spTree>
    <p:extLst>
      <p:ext uri="{BB962C8B-B14F-4D97-AF65-F5344CB8AC3E}">
        <p14:creationId xmlns:p14="http://schemas.microsoft.com/office/powerpoint/2010/main" val="143231057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392AB382-BC85-4F80-922A-BB7A641D82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81812"/>
            <a:ext cx="9144000" cy="5294376"/>
          </a:xfrm>
          <a:prstGeom prst="rect">
            <a:avLst/>
          </a:prstGeom>
        </p:spPr>
      </p:pic>
      <p:sp>
        <p:nvSpPr>
          <p:cNvPr id="2" name="Text Placeholder 1"/>
          <p:cNvSpPr>
            <a:spLocks noGrp="1"/>
          </p:cNvSpPr>
          <p:nvPr>
            <p:ph type="body" sz="quarter" idx="10"/>
          </p:nvPr>
        </p:nvSpPr>
        <p:spPr/>
        <p:txBody>
          <a:bodyPr/>
          <a:lstStyle/>
          <a:p>
            <a:r>
              <a:rPr lang="en-US" dirty="0"/>
              <a:t>Hebrew inscription mentioning “Yahweh of Armies,” 8th century BC</a:t>
            </a:r>
          </a:p>
        </p:txBody>
      </p:sp>
      <p:sp>
        <p:nvSpPr>
          <p:cNvPr id="3" name="Text Placeholder 2"/>
          <p:cNvSpPr>
            <a:spLocks noGrp="1"/>
          </p:cNvSpPr>
          <p:nvPr>
            <p:ph type="body" sz="quarter" idx="12"/>
          </p:nvPr>
        </p:nvSpPr>
        <p:spPr/>
        <p:txBody>
          <a:bodyPr/>
          <a:lstStyle/>
          <a:p>
            <a:r>
              <a:rPr lang="en-US" dirty="0"/>
              <a:t>22:32</a:t>
            </a:r>
          </a:p>
        </p:txBody>
      </p:sp>
      <p:sp>
        <p:nvSpPr>
          <p:cNvPr id="4" name="Title 3"/>
          <p:cNvSpPr>
            <a:spLocks noGrp="1"/>
          </p:cNvSpPr>
          <p:nvPr>
            <p:ph type="title"/>
          </p:nvPr>
        </p:nvSpPr>
        <p:spPr/>
        <p:txBody>
          <a:bodyPr/>
          <a:lstStyle/>
          <a:p>
            <a:r>
              <a:rPr lang="en-US" dirty="0"/>
              <a:t>For who is God, except Yahweh? </a:t>
            </a:r>
          </a:p>
        </p:txBody>
      </p:sp>
    </p:spTree>
    <p:extLst>
      <p:ext uri="{BB962C8B-B14F-4D97-AF65-F5344CB8AC3E}">
        <p14:creationId xmlns:p14="http://schemas.microsoft.com/office/powerpoint/2010/main" val="46595565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392AB382-BC85-4F80-922A-BB7A641D82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81812"/>
            <a:ext cx="9144000" cy="5294376"/>
          </a:xfrm>
          <a:prstGeom prst="rect">
            <a:avLst/>
          </a:prstGeom>
        </p:spPr>
      </p:pic>
      <p:sp>
        <p:nvSpPr>
          <p:cNvPr id="2" name="Text Placeholder 1"/>
          <p:cNvSpPr>
            <a:spLocks noGrp="1"/>
          </p:cNvSpPr>
          <p:nvPr>
            <p:ph type="body" sz="quarter" idx="10"/>
          </p:nvPr>
        </p:nvSpPr>
        <p:spPr/>
        <p:txBody>
          <a:bodyPr/>
          <a:lstStyle/>
          <a:p>
            <a:r>
              <a:rPr lang="en-US" dirty="0"/>
              <a:t>Hebrew inscription mentioning “Yahweh of Armies,” 8th century BC</a:t>
            </a:r>
          </a:p>
        </p:txBody>
      </p:sp>
      <p:sp>
        <p:nvSpPr>
          <p:cNvPr id="3" name="Text Placeholder 2"/>
          <p:cNvSpPr>
            <a:spLocks noGrp="1"/>
          </p:cNvSpPr>
          <p:nvPr>
            <p:ph type="body" sz="quarter" idx="12"/>
          </p:nvPr>
        </p:nvSpPr>
        <p:spPr/>
        <p:txBody>
          <a:bodyPr/>
          <a:lstStyle/>
          <a:p>
            <a:r>
              <a:rPr lang="en-US" dirty="0"/>
              <a:t>22:32</a:t>
            </a:r>
          </a:p>
        </p:txBody>
      </p:sp>
      <p:sp>
        <p:nvSpPr>
          <p:cNvPr id="4" name="Title 3"/>
          <p:cNvSpPr>
            <a:spLocks noGrp="1"/>
          </p:cNvSpPr>
          <p:nvPr>
            <p:ph type="title"/>
          </p:nvPr>
        </p:nvSpPr>
        <p:spPr/>
        <p:txBody>
          <a:bodyPr/>
          <a:lstStyle/>
          <a:p>
            <a:r>
              <a:rPr lang="en-US" dirty="0"/>
              <a:t>For who is God, except Yahweh? </a:t>
            </a:r>
          </a:p>
        </p:txBody>
      </p:sp>
      <p:sp>
        <p:nvSpPr>
          <p:cNvPr id="5" name="Freeform 4"/>
          <p:cNvSpPr/>
          <p:nvPr/>
        </p:nvSpPr>
        <p:spPr>
          <a:xfrm>
            <a:off x="3666551" y="3503614"/>
            <a:ext cx="978477" cy="538162"/>
          </a:xfrm>
          <a:custGeom>
            <a:avLst/>
            <a:gdLst>
              <a:gd name="connsiteX0" fmla="*/ 0 w 1035050"/>
              <a:gd name="connsiteY0" fmla="*/ 0 h 552450"/>
              <a:gd name="connsiteX1" fmla="*/ 0 w 1035050"/>
              <a:gd name="connsiteY1" fmla="*/ 311150 h 552450"/>
              <a:gd name="connsiteX2" fmla="*/ 679450 w 1035050"/>
              <a:gd name="connsiteY2" fmla="*/ 171450 h 552450"/>
              <a:gd name="connsiteX3" fmla="*/ 266700 w 1035050"/>
              <a:gd name="connsiteY3" fmla="*/ 361950 h 552450"/>
              <a:gd name="connsiteX4" fmla="*/ 958850 w 1035050"/>
              <a:gd name="connsiteY4" fmla="*/ 273050 h 552450"/>
              <a:gd name="connsiteX5" fmla="*/ 1035050 w 1035050"/>
              <a:gd name="connsiteY5" fmla="*/ 171450 h 552450"/>
              <a:gd name="connsiteX6" fmla="*/ 971550 w 1035050"/>
              <a:gd name="connsiteY6" fmla="*/ 273050 h 552450"/>
              <a:gd name="connsiteX7" fmla="*/ 381000 w 1035050"/>
              <a:gd name="connsiteY7" fmla="*/ 552450 h 552450"/>
              <a:gd name="connsiteX0" fmla="*/ 0 w 1035050"/>
              <a:gd name="connsiteY0" fmla="*/ 0 h 552450"/>
              <a:gd name="connsiteX1" fmla="*/ 0 w 1035050"/>
              <a:gd name="connsiteY1" fmla="*/ 311150 h 552450"/>
              <a:gd name="connsiteX2" fmla="*/ 679450 w 1035050"/>
              <a:gd name="connsiteY2" fmla="*/ 171450 h 552450"/>
              <a:gd name="connsiteX3" fmla="*/ 266700 w 1035050"/>
              <a:gd name="connsiteY3" fmla="*/ 361950 h 552450"/>
              <a:gd name="connsiteX4" fmla="*/ 958850 w 1035050"/>
              <a:gd name="connsiteY4" fmla="*/ 273050 h 552450"/>
              <a:gd name="connsiteX5" fmla="*/ 1035050 w 1035050"/>
              <a:gd name="connsiteY5" fmla="*/ 171450 h 552450"/>
              <a:gd name="connsiteX6" fmla="*/ 971550 w 1035050"/>
              <a:gd name="connsiteY6" fmla="*/ 273050 h 552450"/>
              <a:gd name="connsiteX7" fmla="*/ 381000 w 1035050"/>
              <a:gd name="connsiteY7" fmla="*/ 552450 h 552450"/>
              <a:gd name="connsiteX0" fmla="*/ 0 w 1035050"/>
              <a:gd name="connsiteY0" fmla="*/ 0 h 552450"/>
              <a:gd name="connsiteX1" fmla="*/ 0 w 1035050"/>
              <a:gd name="connsiteY1" fmla="*/ 311150 h 552450"/>
              <a:gd name="connsiteX2" fmla="*/ 679450 w 1035050"/>
              <a:gd name="connsiteY2" fmla="*/ 171450 h 552450"/>
              <a:gd name="connsiteX3" fmla="*/ 266700 w 1035050"/>
              <a:gd name="connsiteY3" fmla="*/ 361950 h 552450"/>
              <a:gd name="connsiteX4" fmla="*/ 958850 w 1035050"/>
              <a:gd name="connsiteY4" fmla="*/ 273050 h 552450"/>
              <a:gd name="connsiteX5" fmla="*/ 1035050 w 1035050"/>
              <a:gd name="connsiteY5" fmla="*/ 171450 h 552450"/>
              <a:gd name="connsiteX6" fmla="*/ 971550 w 1035050"/>
              <a:gd name="connsiteY6" fmla="*/ 273050 h 552450"/>
              <a:gd name="connsiteX7" fmla="*/ 381000 w 1035050"/>
              <a:gd name="connsiteY7" fmla="*/ 552450 h 552450"/>
              <a:gd name="connsiteX0" fmla="*/ 0 w 1035050"/>
              <a:gd name="connsiteY0" fmla="*/ 0 h 552450"/>
              <a:gd name="connsiteX1" fmla="*/ 0 w 1035050"/>
              <a:gd name="connsiteY1" fmla="*/ 311150 h 552450"/>
              <a:gd name="connsiteX2" fmla="*/ 679450 w 1035050"/>
              <a:gd name="connsiteY2" fmla="*/ 171450 h 552450"/>
              <a:gd name="connsiteX3" fmla="*/ 266700 w 1035050"/>
              <a:gd name="connsiteY3" fmla="*/ 361950 h 552450"/>
              <a:gd name="connsiteX4" fmla="*/ 958850 w 1035050"/>
              <a:gd name="connsiteY4" fmla="*/ 273050 h 552450"/>
              <a:gd name="connsiteX5" fmla="*/ 1035050 w 1035050"/>
              <a:gd name="connsiteY5" fmla="*/ 171450 h 552450"/>
              <a:gd name="connsiteX6" fmla="*/ 971550 w 1035050"/>
              <a:gd name="connsiteY6" fmla="*/ 273050 h 552450"/>
              <a:gd name="connsiteX7" fmla="*/ 381000 w 1035050"/>
              <a:gd name="connsiteY7" fmla="*/ 552450 h 552450"/>
              <a:gd name="connsiteX0" fmla="*/ 0 w 1035050"/>
              <a:gd name="connsiteY0" fmla="*/ 0 h 552450"/>
              <a:gd name="connsiteX1" fmla="*/ 0 w 1035050"/>
              <a:gd name="connsiteY1" fmla="*/ 311150 h 552450"/>
              <a:gd name="connsiteX2" fmla="*/ 679450 w 1035050"/>
              <a:gd name="connsiteY2" fmla="*/ 171450 h 552450"/>
              <a:gd name="connsiteX3" fmla="*/ 271463 w 1035050"/>
              <a:gd name="connsiteY3" fmla="*/ 357187 h 552450"/>
              <a:gd name="connsiteX4" fmla="*/ 958850 w 1035050"/>
              <a:gd name="connsiteY4" fmla="*/ 273050 h 552450"/>
              <a:gd name="connsiteX5" fmla="*/ 1035050 w 1035050"/>
              <a:gd name="connsiteY5" fmla="*/ 171450 h 552450"/>
              <a:gd name="connsiteX6" fmla="*/ 971550 w 1035050"/>
              <a:gd name="connsiteY6" fmla="*/ 273050 h 552450"/>
              <a:gd name="connsiteX7" fmla="*/ 381000 w 1035050"/>
              <a:gd name="connsiteY7" fmla="*/ 552450 h 552450"/>
              <a:gd name="connsiteX0" fmla="*/ 0 w 1035050"/>
              <a:gd name="connsiteY0" fmla="*/ 0 h 552450"/>
              <a:gd name="connsiteX1" fmla="*/ 9525 w 1035050"/>
              <a:gd name="connsiteY1" fmla="*/ 292100 h 552450"/>
              <a:gd name="connsiteX2" fmla="*/ 679450 w 1035050"/>
              <a:gd name="connsiteY2" fmla="*/ 171450 h 552450"/>
              <a:gd name="connsiteX3" fmla="*/ 271463 w 1035050"/>
              <a:gd name="connsiteY3" fmla="*/ 357187 h 552450"/>
              <a:gd name="connsiteX4" fmla="*/ 958850 w 1035050"/>
              <a:gd name="connsiteY4" fmla="*/ 273050 h 552450"/>
              <a:gd name="connsiteX5" fmla="*/ 1035050 w 1035050"/>
              <a:gd name="connsiteY5" fmla="*/ 171450 h 552450"/>
              <a:gd name="connsiteX6" fmla="*/ 971550 w 1035050"/>
              <a:gd name="connsiteY6" fmla="*/ 273050 h 552450"/>
              <a:gd name="connsiteX7" fmla="*/ 381000 w 1035050"/>
              <a:gd name="connsiteY7" fmla="*/ 552450 h 552450"/>
              <a:gd name="connsiteX0" fmla="*/ 0 w 1035050"/>
              <a:gd name="connsiteY0" fmla="*/ 0 h 552450"/>
              <a:gd name="connsiteX1" fmla="*/ 9525 w 1035050"/>
              <a:gd name="connsiteY1" fmla="*/ 292100 h 552450"/>
              <a:gd name="connsiteX2" fmla="*/ 612775 w 1035050"/>
              <a:gd name="connsiteY2" fmla="*/ 171450 h 552450"/>
              <a:gd name="connsiteX3" fmla="*/ 271463 w 1035050"/>
              <a:gd name="connsiteY3" fmla="*/ 357187 h 552450"/>
              <a:gd name="connsiteX4" fmla="*/ 958850 w 1035050"/>
              <a:gd name="connsiteY4" fmla="*/ 273050 h 552450"/>
              <a:gd name="connsiteX5" fmla="*/ 1035050 w 1035050"/>
              <a:gd name="connsiteY5" fmla="*/ 171450 h 552450"/>
              <a:gd name="connsiteX6" fmla="*/ 971550 w 1035050"/>
              <a:gd name="connsiteY6" fmla="*/ 273050 h 552450"/>
              <a:gd name="connsiteX7" fmla="*/ 381000 w 1035050"/>
              <a:gd name="connsiteY7" fmla="*/ 552450 h 552450"/>
              <a:gd name="connsiteX0" fmla="*/ 0 w 1035050"/>
              <a:gd name="connsiteY0" fmla="*/ 0 h 552450"/>
              <a:gd name="connsiteX1" fmla="*/ 9525 w 1035050"/>
              <a:gd name="connsiteY1" fmla="*/ 292100 h 552450"/>
              <a:gd name="connsiteX2" fmla="*/ 693737 w 1035050"/>
              <a:gd name="connsiteY2" fmla="*/ 166687 h 552450"/>
              <a:gd name="connsiteX3" fmla="*/ 271463 w 1035050"/>
              <a:gd name="connsiteY3" fmla="*/ 357187 h 552450"/>
              <a:gd name="connsiteX4" fmla="*/ 958850 w 1035050"/>
              <a:gd name="connsiteY4" fmla="*/ 273050 h 552450"/>
              <a:gd name="connsiteX5" fmla="*/ 1035050 w 1035050"/>
              <a:gd name="connsiteY5" fmla="*/ 171450 h 552450"/>
              <a:gd name="connsiteX6" fmla="*/ 971550 w 1035050"/>
              <a:gd name="connsiteY6" fmla="*/ 273050 h 552450"/>
              <a:gd name="connsiteX7" fmla="*/ 381000 w 1035050"/>
              <a:gd name="connsiteY7" fmla="*/ 552450 h 552450"/>
              <a:gd name="connsiteX0" fmla="*/ 0 w 1035050"/>
              <a:gd name="connsiteY0" fmla="*/ 0 h 552450"/>
              <a:gd name="connsiteX1" fmla="*/ 9525 w 1035050"/>
              <a:gd name="connsiteY1" fmla="*/ 292100 h 552450"/>
              <a:gd name="connsiteX2" fmla="*/ 693737 w 1035050"/>
              <a:gd name="connsiteY2" fmla="*/ 166687 h 552450"/>
              <a:gd name="connsiteX3" fmla="*/ 271463 w 1035050"/>
              <a:gd name="connsiteY3" fmla="*/ 357187 h 552450"/>
              <a:gd name="connsiteX4" fmla="*/ 958850 w 1035050"/>
              <a:gd name="connsiteY4" fmla="*/ 273050 h 552450"/>
              <a:gd name="connsiteX5" fmla="*/ 1035050 w 1035050"/>
              <a:gd name="connsiteY5" fmla="*/ 171450 h 552450"/>
              <a:gd name="connsiteX6" fmla="*/ 971550 w 1035050"/>
              <a:gd name="connsiteY6" fmla="*/ 273050 h 552450"/>
              <a:gd name="connsiteX7" fmla="*/ 381000 w 1035050"/>
              <a:gd name="connsiteY7" fmla="*/ 552450 h 552450"/>
              <a:gd name="connsiteX0" fmla="*/ 0 w 1035050"/>
              <a:gd name="connsiteY0" fmla="*/ 0 h 552450"/>
              <a:gd name="connsiteX1" fmla="*/ 47625 w 1035050"/>
              <a:gd name="connsiteY1" fmla="*/ 315912 h 552450"/>
              <a:gd name="connsiteX2" fmla="*/ 693737 w 1035050"/>
              <a:gd name="connsiteY2" fmla="*/ 166687 h 552450"/>
              <a:gd name="connsiteX3" fmla="*/ 271463 w 1035050"/>
              <a:gd name="connsiteY3" fmla="*/ 357187 h 552450"/>
              <a:gd name="connsiteX4" fmla="*/ 958850 w 1035050"/>
              <a:gd name="connsiteY4" fmla="*/ 273050 h 552450"/>
              <a:gd name="connsiteX5" fmla="*/ 1035050 w 1035050"/>
              <a:gd name="connsiteY5" fmla="*/ 171450 h 552450"/>
              <a:gd name="connsiteX6" fmla="*/ 971550 w 1035050"/>
              <a:gd name="connsiteY6" fmla="*/ 273050 h 552450"/>
              <a:gd name="connsiteX7" fmla="*/ 381000 w 1035050"/>
              <a:gd name="connsiteY7" fmla="*/ 552450 h 552450"/>
              <a:gd name="connsiteX0" fmla="*/ 19326 w 987701"/>
              <a:gd name="connsiteY0" fmla="*/ 0 h 523875"/>
              <a:gd name="connsiteX1" fmla="*/ 276 w 987701"/>
              <a:gd name="connsiteY1" fmla="*/ 287337 h 523875"/>
              <a:gd name="connsiteX2" fmla="*/ 646388 w 987701"/>
              <a:gd name="connsiteY2" fmla="*/ 138112 h 523875"/>
              <a:gd name="connsiteX3" fmla="*/ 224114 w 987701"/>
              <a:gd name="connsiteY3" fmla="*/ 328612 h 523875"/>
              <a:gd name="connsiteX4" fmla="*/ 911501 w 987701"/>
              <a:gd name="connsiteY4" fmla="*/ 244475 h 523875"/>
              <a:gd name="connsiteX5" fmla="*/ 987701 w 987701"/>
              <a:gd name="connsiteY5" fmla="*/ 142875 h 523875"/>
              <a:gd name="connsiteX6" fmla="*/ 924201 w 987701"/>
              <a:gd name="connsiteY6" fmla="*/ 244475 h 523875"/>
              <a:gd name="connsiteX7" fmla="*/ 333651 w 987701"/>
              <a:gd name="connsiteY7" fmla="*/ 523875 h 523875"/>
              <a:gd name="connsiteX0" fmla="*/ 14621 w 987758"/>
              <a:gd name="connsiteY0" fmla="*/ 0 h 542925"/>
              <a:gd name="connsiteX1" fmla="*/ 333 w 987758"/>
              <a:gd name="connsiteY1" fmla="*/ 306387 h 542925"/>
              <a:gd name="connsiteX2" fmla="*/ 646445 w 987758"/>
              <a:gd name="connsiteY2" fmla="*/ 157162 h 542925"/>
              <a:gd name="connsiteX3" fmla="*/ 224171 w 987758"/>
              <a:gd name="connsiteY3" fmla="*/ 347662 h 542925"/>
              <a:gd name="connsiteX4" fmla="*/ 911558 w 987758"/>
              <a:gd name="connsiteY4" fmla="*/ 263525 h 542925"/>
              <a:gd name="connsiteX5" fmla="*/ 987758 w 987758"/>
              <a:gd name="connsiteY5" fmla="*/ 161925 h 542925"/>
              <a:gd name="connsiteX6" fmla="*/ 924258 w 987758"/>
              <a:gd name="connsiteY6" fmla="*/ 263525 h 542925"/>
              <a:gd name="connsiteX7" fmla="*/ 333708 w 987758"/>
              <a:gd name="connsiteY7" fmla="*/ 542925 h 542925"/>
              <a:gd name="connsiteX0" fmla="*/ 5340 w 978477"/>
              <a:gd name="connsiteY0" fmla="*/ 0 h 542925"/>
              <a:gd name="connsiteX1" fmla="*/ 577 w 978477"/>
              <a:gd name="connsiteY1" fmla="*/ 306387 h 542925"/>
              <a:gd name="connsiteX2" fmla="*/ 637164 w 978477"/>
              <a:gd name="connsiteY2" fmla="*/ 157162 h 542925"/>
              <a:gd name="connsiteX3" fmla="*/ 214890 w 978477"/>
              <a:gd name="connsiteY3" fmla="*/ 347662 h 542925"/>
              <a:gd name="connsiteX4" fmla="*/ 902277 w 978477"/>
              <a:gd name="connsiteY4" fmla="*/ 263525 h 542925"/>
              <a:gd name="connsiteX5" fmla="*/ 978477 w 978477"/>
              <a:gd name="connsiteY5" fmla="*/ 161925 h 542925"/>
              <a:gd name="connsiteX6" fmla="*/ 914977 w 978477"/>
              <a:gd name="connsiteY6" fmla="*/ 263525 h 542925"/>
              <a:gd name="connsiteX7" fmla="*/ 324427 w 978477"/>
              <a:gd name="connsiteY7" fmla="*/ 542925 h 542925"/>
              <a:gd name="connsiteX0" fmla="*/ 5340 w 978477"/>
              <a:gd name="connsiteY0" fmla="*/ 0 h 542925"/>
              <a:gd name="connsiteX1" fmla="*/ 577 w 978477"/>
              <a:gd name="connsiteY1" fmla="*/ 306387 h 542925"/>
              <a:gd name="connsiteX2" fmla="*/ 637164 w 978477"/>
              <a:gd name="connsiteY2" fmla="*/ 157162 h 542925"/>
              <a:gd name="connsiteX3" fmla="*/ 248227 w 978477"/>
              <a:gd name="connsiteY3" fmla="*/ 352425 h 542925"/>
              <a:gd name="connsiteX4" fmla="*/ 902277 w 978477"/>
              <a:gd name="connsiteY4" fmla="*/ 263525 h 542925"/>
              <a:gd name="connsiteX5" fmla="*/ 978477 w 978477"/>
              <a:gd name="connsiteY5" fmla="*/ 161925 h 542925"/>
              <a:gd name="connsiteX6" fmla="*/ 914977 w 978477"/>
              <a:gd name="connsiteY6" fmla="*/ 263525 h 542925"/>
              <a:gd name="connsiteX7" fmla="*/ 324427 w 978477"/>
              <a:gd name="connsiteY7" fmla="*/ 542925 h 542925"/>
              <a:gd name="connsiteX0" fmla="*/ 5340 w 978477"/>
              <a:gd name="connsiteY0" fmla="*/ 0 h 538162"/>
              <a:gd name="connsiteX1" fmla="*/ 577 w 978477"/>
              <a:gd name="connsiteY1" fmla="*/ 306387 h 538162"/>
              <a:gd name="connsiteX2" fmla="*/ 637164 w 978477"/>
              <a:gd name="connsiteY2" fmla="*/ 157162 h 538162"/>
              <a:gd name="connsiteX3" fmla="*/ 248227 w 978477"/>
              <a:gd name="connsiteY3" fmla="*/ 352425 h 538162"/>
              <a:gd name="connsiteX4" fmla="*/ 902277 w 978477"/>
              <a:gd name="connsiteY4" fmla="*/ 263525 h 538162"/>
              <a:gd name="connsiteX5" fmla="*/ 978477 w 978477"/>
              <a:gd name="connsiteY5" fmla="*/ 161925 h 538162"/>
              <a:gd name="connsiteX6" fmla="*/ 914977 w 978477"/>
              <a:gd name="connsiteY6" fmla="*/ 263525 h 538162"/>
              <a:gd name="connsiteX7" fmla="*/ 362527 w 978477"/>
              <a:gd name="connsiteY7" fmla="*/ 538162 h 538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8477" h="538162">
                <a:moveTo>
                  <a:pt x="5340" y="0"/>
                </a:moveTo>
                <a:cubicBezTo>
                  <a:pt x="8515" y="97367"/>
                  <a:pt x="-2598" y="209020"/>
                  <a:pt x="577" y="306387"/>
                </a:cubicBezTo>
                <a:cubicBezTo>
                  <a:pt x="373904" y="200289"/>
                  <a:pt x="409093" y="198966"/>
                  <a:pt x="637164" y="157162"/>
                </a:cubicBezTo>
                <a:lnTo>
                  <a:pt x="248227" y="352425"/>
                </a:lnTo>
                <a:lnTo>
                  <a:pt x="902277" y="263525"/>
                </a:lnTo>
                <a:cubicBezTo>
                  <a:pt x="927677" y="229658"/>
                  <a:pt x="957840" y="229129"/>
                  <a:pt x="978477" y="161925"/>
                </a:cubicBezTo>
                <a:cubicBezTo>
                  <a:pt x="957310" y="210080"/>
                  <a:pt x="936144" y="229658"/>
                  <a:pt x="914977" y="263525"/>
                </a:cubicBezTo>
                <a:cubicBezTo>
                  <a:pt x="718127" y="356658"/>
                  <a:pt x="630815" y="440266"/>
                  <a:pt x="362527" y="538162"/>
                </a:cubicBezTo>
              </a:path>
            </a:pathLst>
          </a:custGeom>
          <a:noFill/>
          <a:ln w="50800" cap="rnd">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6"/>
          <p:cNvSpPr/>
          <p:nvPr/>
        </p:nvSpPr>
        <p:spPr>
          <a:xfrm>
            <a:off x="2066926" y="3473452"/>
            <a:ext cx="1371600" cy="1116012"/>
          </a:xfrm>
          <a:custGeom>
            <a:avLst/>
            <a:gdLst>
              <a:gd name="connsiteX0" fmla="*/ 1282700 w 1371600"/>
              <a:gd name="connsiteY0" fmla="*/ 323850 h 1187450"/>
              <a:gd name="connsiteX1" fmla="*/ 81280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39750 w 1371600"/>
              <a:gd name="connsiteY6" fmla="*/ 1054100 h 1187450"/>
              <a:gd name="connsiteX7" fmla="*/ 0 w 1371600"/>
              <a:gd name="connsiteY7" fmla="*/ 1187450 h 1187450"/>
              <a:gd name="connsiteX0" fmla="*/ 1282700 w 1371600"/>
              <a:gd name="connsiteY0" fmla="*/ 323850 h 1187450"/>
              <a:gd name="connsiteX1" fmla="*/ 79375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39750 w 1371600"/>
              <a:gd name="connsiteY6" fmla="*/ 1054100 h 1187450"/>
              <a:gd name="connsiteX7" fmla="*/ 0 w 1371600"/>
              <a:gd name="connsiteY7" fmla="*/ 1187450 h 1187450"/>
              <a:gd name="connsiteX0" fmla="*/ 1282700 w 1371600"/>
              <a:gd name="connsiteY0" fmla="*/ 323850 h 1187450"/>
              <a:gd name="connsiteX1" fmla="*/ 79375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39750 w 1371600"/>
              <a:gd name="connsiteY6" fmla="*/ 1054100 h 1187450"/>
              <a:gd name="connsiteX7" fmla="*/ 0 w 1371600"/>
              <a:gd name="connsiteY7" fmla="*/ 1187450 h 1187450"/>
              <a:gd name="connsiteX0" fmla="*/ 1282700 w 1371600"/>
              <a:gd name="connsiteY0" fmla="*/ 323850 h 1187450"/>
              <a:gd name="connsiteX1" fmla="*/ 79375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39750 w 1371600"/>
              <a:gd name="connsiteY6" fmla="*/ 1054100 h 1187450"/>
              <a:gd name="connsiteX7" fmla="*/ 0 w 1371600"/>
              <a:gd name="connsiteY7" fmla="*/ 1187450 h 1187450"/>
              <a:gd name="connsiteX0" fmla="*/ 1354137 w 1371600"/>
              <a:gd name="connsiteY0" fmla="*/ 319087 h 1187450"/>
              <a:gd name="connsiteX1" fmla="*/ 79375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39750 w 1371600"/>
              <a:gd name="connsiteY6" fmla="*/ 1054100 h 1187450"/>
              <a:gd name="connsiteX7" fmla="*/ 0 w 1371600"/>
              <a:gd name="connsiteY7" fmla="*/ 1187450 h 1187450"/>
              <a:gd name="connsiteX0" fmla="*/ 1335087 w 1371600"/>
              <a:gd name="connsiteY0" fmla="*/ 333374 h 1187450"/>
              <a:gd name="connsiteX1" fmla="*/ 79375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39750 w 1371600"/>
              <a:gd name="connsiteY6" fmla="*/ 1054100 h 1187450"/>
              <a:gd name="connsiteX7" fmla="*/ 0 w 1371600"/>
              <a:gd name="connsiteY7" fmla="*/ 1187450 h 1187450"/>
              <a:gd name="connsiteX0" fmla="*/ 1335087 w 1371600"/>
              <a:gd name="connsiteY0" fmla="*/ 333374 h 1187450"/>
              <a:gd name="connsiteX1" fmla="*/ 79375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39750 w 1371600"/>
              <a:gd name="connsiteY6" fmla="*/ 1054100 h 1187450"/>
              <a:gd name="connsiteX7" fmla="*/ 0 w 1371600"/>
              <a:gd name="connsiteY7" fmla="*/ 1187450 h 1187450"/>
              <a:gd name="connsiteX0" fmla="*/ 1335087 w 1371600"/>
              <a:gd name="connsiteY0" fmla="*/ 333374 h 1187450"/>
              <a:gd name="connsiteX1" fmla="*/ 79375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39750 w 1371600"/>
              <a:gd name="connsiteY6" fmla="*/ 1054100 h 1187450"/>
              <a:gd name="connsiteX7" fmla="*/ 0 w 1371600"/>
              <a:gd name="connsiteY7" fmla="*/ 1187450 h 1187450"/>
              <a:gd name="connsiteX0" fmla="*/ 1335087 w 1371600"/>
              <a:gd name="connsiteY0" fmla="*/ 333374 h 1187450"/>
              <a:gd name="connsiteX1" fmla="*/ 79375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39750 w 1371600"/>
              <a:gd name="connsiteY6" fmla="*/ 1054100 h 1187450"/>
              <a:gd name="connsiteX7" fmla="*/ 0 w 1371600"/>
              <a:gd name="connsiteY7" fmla="*/ 1187450 h 1187450"/>
              <a:gd name="connsiteX0" fmla="*/ 1335087 w 1371600"/>
              <a:gd name="connsiteY0" fmla="*/ 333374 h 1187450"/>
              <a:gd name="connsiteX1" fmla="*/ 79375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39750 w 1371600"/>
              <a:gd name="connsiteY6" fmla="*/ 1054100 h 1187450"/>
              <a:gd name="connsiteX7" fmla="*/ 0 w 1371600"/>
              <a:gd name="connsiteY7" fmla="*/ 1187450 h 1187450"/>
              <a:gd name="connsiteX0" fmla="*/ 1335087 w 1371600"/>
              <a:gd name="connsiteY0" fmla="*/ 333374 h 1187450"/>
              <a:gd name="connsiteX1" fmla="*/ 79375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39750 w 1371600"/>
              <a:gd name="connsiteY6" fmla="*/ 1054100 h 1187450"/>
              <a:gd name="connsiteX7" fmla="*/ 0 w 1371600"/>
              <a:gd name="connsiteY7" fmla="*/ 1187450 h 1187450"/>
              <a:gd name="connsiteX0" fmla="*/ 1335087 w 1371600"/>
              <a:gd name="connsiteY0" fmla="*/ 333374 h 1187450"/>
              <a:gd name="connsiteX1" fmla="*/ 79375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44513 w 1371600"/>
              <a:gd name="connsiteY6" fmla="*/ 1082675 h 1187450"/>
              <a:gd name="connsiteX7" fmla="*/ 0 w 1371600"/>
              <a:gd name="connsiteY7" fmla="*/ 1187450 h 1187450"/>
              <a:gd name="connsiteX0" fmla="*/ 1335087 w 1371600"/>
              <a:gd name="connsiteY0" fmla="*/ 333374 h 1187450"/>
              <a:gd name="connsiteX1" fmla="*/ 85090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44513 w 1371600"/>
              <a:gd name="connsiteY6" fmla="*/ 1082675 h 1187450"/>
              <a:gd name="connsiteX7" fmla="*/ 0 w 1371600"/>
              <a:gd name="connsiteY7" fmla="*/ 1187450 h 1187450"/>
              <a:gd name="connsiteX0" fmla="*/ 1335087 w 1371600"/>
              <a:gd name="connsiteY0" fmla="*/ 285749 h 1139825"/>
              <a:gd name="connsiteX1" fmla="*/ 850900 w 1371600"/>
              <a:gd name="connsiteY1" fmla="*/ 377825 h 1139825"/>
              <a:gd name="connsiteX2" fmla="*/ 1366837 w 1371600"/>
              <a:gd name="connsiteY2" fmla="*/ 0 h 1139825"/>
              <a:gd name="connsiteX3" fmla="*/ 1371600 w 1371600"/>
              <a:gd name="connsiteY3" fmla="*/ 288925 h 1139825"/>
              <a:gd name="connsiteX4" fmla="*/ 1250950 w 1371600"/>
              <a:gd name="connsiteY4" fmla="*/ 879475 h 1139825"/>
              <a:gd name="connsiteX5" fmla="*/ 812800 w 1371600"/>
              <a:gd name="connsiteY5" fmla="*/ 993775 h 1139825"/>
              <a:gd name="connsiteX6" fmla="*/ 544513 w 1371600"/>
              <a:gd name="connsiteY6" fmla="*/ 1035050 h 1139825"/>
              <a:gd name="connsiteX7" fmla="*/ 0 w 1371600"/>
              <a:gd name="connsiteY7" fmla="*/ 1139825 h 1139825"/>
              <a:gd name="connsiteX0" fmla="*/ 1335087 w 1371600"/>
              <a:gd name="connsiteY0" fmla="*/ 261936 h 1116012"/>
              <a:gd name="connsiteX1" fmla="*/ 850900 w 1371600"/>
              <a:gd name="connsiteY1" fmla="*/ 354012 h 1116012"/>
              <a:gd name="connsiteX2" fmla="*/ 1366837 w 1371600"/>
              <a:gd name="connsiteY2" fmla="*/ 0 h 1116012"/>
              <a:gd name="connsiteX3" fmla="*/ 1371600 w 1371600"/>
              <a:gd name="connsiteY3" fmla="*/ 265112 h 1116012"/>
              <a:gd name="connsiteX4" fmla="*/ 1250950 w 1371600"/>
              <a:gd name="connsiteY4" fmla="*/ 855662 h 1116012"/>
              <a:gd name="connsiteX5" fmla="*/ 812800 w 1371600"/>
              <a:gd name="connsiteY5" fmla="*/ 969962 h 1116012"/>
              <a:gd name="connsiteX6" fmla="*/ 544513 w 1371600"/>
              <a:gd name="connsiteY6" fmla="*/ 1011237 h 1116012"/>
              <a:gd name="connsiteX7" fmla="*/ 0 w 1371600"/>
              <a:gd name="connsiteY7" fmla="*/ 1116012 h 1116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1600" h="1116012">
                <a:moveTo>
                  <a:pt x="1335087" y="261936"/>
                </a:moveTo>
                <a:cubicBezTo>
                  <a:pt x="1154641" y="292628"/>
                  <a:pt x="1031346" y="323320"/>
                  <a:pt x="850900" y="354012"/>
                </a:cubicBezTo>
                <a:cubicBezTo>
                  <a:pt x="1046692" y="159808"/>
                  <a:pt x="1194857" y="89429"/>
                  <a:pt x="1366837" y="0"/>
                </a:cubicBezTo>
                <a:cubicBezTo>
                  <a:pt x="1368425" y="96308"/>
                  <a:pt x="1370012" y="168804"/>
                  <a:pt x="1371600" y="265112"/>
                </a:cubicBezTo>
                <a:lnTo>
                  <a:pt x="1250950" y="855662"/>
                </a:lnTo>
                <a:cubicBezTo>
                  <a:pt x="1191154" y="877888"/>
                  <a:pt x="930539" y="944033"/>
                  <a:pt x="812800" y="969962"/>
                </a:cubicBezTo>
                <a:cubicBezTo>
                  <a:pt x="695061" y="995891"/>
                  <a:pt x="678132" y="997275"/>
                  <a:pt x="544513" y="1011237"/>
                </a:cubicBezTo>
                <a:cubicBezTo>
                  <a:pt x="360190" y="1030497"/>
                  <a:pt x="179917" y="1071562"/>
                  <a:pt x="0" y="1116012"/>
                </a:cubicBezTo>
              </a:path>
            </a:pathLst>
          </a:custGeom>
          <a:noFill/>
          <a:ln w="50800" cap="rnd">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7"/>
          <p:cNvSpPr/>
          <p:nvPr/>
        </p:nvSpPr>
        <p:spPr>
          <a:xfrm>
            <a:off x="2316161" y="3408363"/>
            <a:ext cx="641350" cy="1473200"/>
          </a:xfrm>
          <a:custGeom>
            <a:avLst/>
            <a:gdLst>
              <a:gd name="connsiteX0" fmla="*/ 546100 w 641350"/>
              <a:gd name="connsiteY0" fmla="*/ 0 h 1473200"/>
              <a:gd name="connsiteX1" fmla="*/ 0 w 641350"/>
              <a:gd name="connsiteY1" fmla="*/ 355600 h 1473200"/>
              <a:gd name="connsiteX2" fmla="*/ 641350 w 641350"/>
              <a:gd name="connsiteY2" fmla="*/ 146050 h 1473200"/>
              <a:gd name="connsiteX3" fmla="*/ 241300 w 641350"/>
              <a:gd name="connsiteY3" fmla="*/ 273050 h 1473200"/>
              <a:gd name="connsiteX4" fmla="*/ 139700 w 641350"/>
              <a:gd name="connsiteY4" fmla="*/ 19050 h 1473200"/>
              <a:gd name="connsiteX5" fmla="*/ 311150 w 641350"/>
              <a:gd name="connsiteY5" fmla="*/ 444500 h 1473200"/>
              <a:gd name="connsiteX6" fmla="*/ 400050 w 641350"/>
              <a:gd name="connsiteY6" fmla="*/ 971550 h 1473200"/>
              <a:gd name="connsiteX7" fmla="*/ 571500 w 641350"/>
              <a:gd name="connsiteY7" fmla="*/ 1473200 h 1473200"/>
              <a:gd name="connsiteX0" fmla="*/ 546100 w 641350"/>
              <a:gd name="connsiteY0" fmla="*/ 0 h 1473200"/>
              <a:gd name="connsiteX1" fmla="*/ 0 w 641350"/>
              <a:gd name="connsiteY1" fmla="*/ 355600 h 1473200"/>
              <a:gd name="connsiteX2" fmla="*/ 641350 w 641350"/>
              <a:gd name="connsiteY2" fmla="*/ 146050 h 1473200"/>
              <a:gd name="connsiteX3" fmla="*/ 241300 w 641350"/>
              <a:gd name="connsiteY3" fmla="*/ 273050 h 1473200"/>
              <a:gd name="connsiteX4" fmla="*/ 139700 w 641350"/>
              <a:gd name="connsiteY4" fmla="*/ 19050 h 1473200"/>
              <a:gd name="connsiteX5" fmla="*/ 311150 w 641350"/>
              <a:gd name="connsiteY5" fmla="*/ 444500 h 1473200"/>
              <a:gd name="connsiteX6" fmla="*/ 400050 w 641350"/>
              <a:gd name="connsiteY6" fmla="*/ 971550 h 1473200"/>
              <a:gd name="connsiteX7" fmla="*/ 571500 w 641350"/>
              <a:gd name="connsiteY7" fmla="*/ 1473200 h 1473200"/>
              <a:gd name="connsiteX0" fmla="*/ 546100 w 641350"/>
              <a:gd name="connsiteY0" fmla="*/ 0 h 1473200"/>
              <a:gd name="connsiteX1" fmla="*/ 0 w 641350"/>
              <a:gd name="connsiteY1" fmla="*/ 355600 h 1473200"/>
              <a:gd name="connsiteX2" fmla="*/ 641350 w 641350"/>
              <a:gd name="connsiteY2" fmla="*/ 146050 h 1473200"/>
              <a:gd name="connsiteX3" fmla="*/ 241300 w 641350"/>
              <a:gd name="connsiteY3" fmla="*/ 273050 h 1473200"/>
              <a:gd name="connsiteX4" fmla="*/ 139700 w 641350"/>
              <a:gd name="connsiteY4" fmla="*/ 19050 h 1473200"/>
              <a:gd name="connsiteX5" fmla="*/ 311150 w 641350"/>
              <a:gd name="connsiteY5" fmla="*/ 444500 h 1473200"/>
              <a:gd name="connsiteX6" fmla="*/ 400050 w 641350"/>
              <a:gd name="connsiteY6" fmla="*/ 971550 h 1473200"/>
              <a:gd name="connsiteX7" fmla="*/ 571500 w 641350"/>
              <a:gd name="connsiteY7" fmla="*/ 1473200 h 1473200"/>
              <a:gd name="connsiteX0" fmla="*/ 546100 w 641350"/>
              <a:gd name="connsiteY0" fmla="*/ 0 h 1473200"/>
              <a:gd name="connsiteX1" fmla="*/ 0 w 641350"/>
              <a:gd name="connsiteY1" fmla="*/ 355600 h 1473200"/>
              <a:gd name="connsiteX2" fmla="*/ 641350 w 641350"/>
              <a:gd name="connsiteY2" fmla="*/ 146050 h 1473200"/>
              <a:gd name="connsiteX3" fmla="*/ 241300 w 641350"/>
              <a:gd name="connsiteY3" fmla="*/ 273050 h 1473200"/>
              <a:gd name="connsiteX4" fmla="*/ 139700 w 641350"/>
              <a:gd name="connsiteY4" fmla="*/ 19050 h 1473200"/>
              <a:gd name="connsiteX5" fmla="*/ 311150 w 641350"/>
              <a:gd name="connsiteY5" fmla="*/ 444500 h 1473200"/>
              <a:gd name="connsiteX6" fmla="*/ 400050 w 641350"/>
              <a:gd name="connsiteY6" fmla="*/ 971550 h 1473200"/>
              <a:gd name="connsiteX7" fmla="*/ 571500 w 641350"/>
              <a:gd name="connsiteY7" fmla="*/ 1473200 h 1473200"/>
              <a:gd name="connsiteX0" fmla="*/ 546100 w 641350"/>
              <a:gd name="connsiteY0" fmla="*/ 0 h 1473200"/>
              <a:gd name="connsiteX1" fmla="*/ 0 w 641350"/>
              <a:gd name="connsiteY1" fmla="*/ 355600 h 1473200"/>
              <a:gd name="connsiteX2" fmla="*/ 641350 w 641350"/>
              <a:gd name="connsiteY2" fmla="*/ 146050 h 1473200"/>
              <a:gd name="connsiteX3" fmla="*/ 241300 w 641350"/>
              <a:gd name="connsiteY3" fmla="*/ 273050 h 1473200"/>
              <a:gd name="connsiteX4" fmla="*/ 139700 w 641350"/>
              <a:gd name="connsiteY4" fmla="*/ 19050 h 1473200"/>
              <a:gd name="connsiteX5" fmla="*/ 311150 w 641350"/>
              <a:gd name="connsiteY5" fmla="*/ 444500 h 1473200"/>
              <a:gd name="connsiteX6" fmla="*/ 400050 w 641350"/>
              <a:gd name="connsiteY6" fmla="*/ 971550 h 1473200"/>
              <a:gd name="connsiteX7" fmla="*/ 571500 w 641350"/>
              <a:gd name="connsiteY7" fmla="*/ 1473200 h 147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1350" h="1473200">
                <a:moveTo>
                  <a:pt x="546100" y="0"/>
                </a:moveTo>
                <a:lnTo>
                  <a:pt x="0" y="355600"/>
                </a:lnTo>
                <a:lnTo>
                  <a:pt x="641350" y="146050"/>
                </a:lnTo>
                <a:lnTo>
                  <a:pt x="241300" y="273050"/>
                </a:lnTo>
                <a:lnTo>
                  <a:pt x="139700" y="19050"/>
                </a:lnTo>
                <a:cubicBezTo>
                  <a:pt x="151342" y="47625"/>
                  <a:pt x="267758" y="285750"/>
                  <a:pt x="311150" y="444500"/>
                </a:cubicBezTo>
                <a:cubicBezTo>
                  <a:pt x="354542" y="603250"/>
                  <a:pt x="357141" y="799435"/>
                  <a:pt x="400050" y="971550"/>
                </a:cubicBezTo>
                <a:cubicBezTo>
                  <a:pt x="442797" y="1143015"/>
                  <a:pt x="514350" y="1305983"/>
                  <a:pt x="571500" y="1473200"/>
                </a:cubicBezTo>
              </a:path>
            </a:pathLst>
          </a:custGeom>
          <a:noFill/>
          <a:ln w="50800" cap="rnd">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20"/>
          <p:cNvSpPr/>
          <p:nvPr/>
        </p:nvSpPr>
        <p:spPr>
          <a:xfrm>
            <a:off x="1528755" y="3505200"/>
            <a:ext cx="984250" cy="654050"/>
          </a:xfrm>
          <a:custGeom>
            <a:avLst/>
            <a:gdLst>
              <a:gd name="connsiteX0" fmla="*/ 781050 w 984250"/>
              <a:gd name="connsiteY0" fmla="*/ 0 h 654050"/>
              <a:gd name="connsiteX1" fmla="*/ 508000 w 984250"/>
              <a:gd name="connsiteY1" fmla="*/ 177800 h 654050"/>
              <a:gd name="connsiteX2" fmla="*/ 984250 w 984250"/>
              <a:gd name="connsiteY2" fmla="*/ 501650 h 654050"/>
              <a:gd name="connsiteX3" fmla="*/ 323850 w 984250"/>
              <a:gd name="connsiteY3" fmla="*/ 38100 h 654050"/>
              <a:gd name="connsiteX4" fmla="*/ 508000 w 984250"/>
              <a:gd name="connsiteY4" fmla="*/ 165100 h 654050"/>
              <a:gd name="connsiteX5" fmla="*/ 209550 w 984250"/>
              <a:gd name="connsiteY5" fmla="*/ 342900 h 654050"/>
              <a:gd name="connsiteX6" fmla="*/ 0 w 984250"/>
              <a:gd name="connsiteY6" fmla="*/ 654050 h 654050"/>
              <a:gd name="connsiteX0" fmla="*/ 781050 w 984250"/>
              <a:gd name="connsiteY0" fmla="*/ 0 h 654050"/>
              <a:gd name="connsiteX1" fmla="*/ 508000 w 984250"/>
              <a:gd name="connsiteY1" fmla="*/ 177800 h 654050"/>
              <a:gd name="connsiteX2" fmla="*/ 984250 w 984250"/>
              <a:gd name="connsiteY2" fmla="*/ 501650 h 654050"/>
              <a:gd name="connsiteX3" fmla="*/ 323850 w 984250"/>
              <a:gd name="connsiteY3" fmla="*/ 38100 h 654050"/>
              <a:gd name="connsiteX4" fmla="*/ 508000 w 984250"/>
              <a:gd name="connsiteY4" fmla="*/ 165100 h 654050"/>
              <a:gd name="connsiteX5" fmla="*/ 209550 w 984250"/>
              <a:gd name="connsiteY5" fmla="*/ 342900 h 654050"/>
              <a:gd name="connsiteX6" fmla="*/ 0 w 984250"/>
              <a:gd name="connsiteY6" fmla="*/ 654050 h 654050"/>
              <a:gd name="connsiteX0" fmla="*/ 781050 w 984250"/>
              <a:gd name="connsiteY0" fmla="*/ 0 h 654050"/>
              <a:gd name="connsiteX1" fmla="*/ 508000 w 984250"/>
              <a:gd name="connsiteY1" fmla="*/ 177800 h 654050"/>
              <a:gd name="connsiteX2" fmla="*/ 984250 w 984250"/>
              <a:gd name="connsiteY2" fmla="*/ 501650 h 654050"/>
              <a:gd name="connsiteX3" fmla="*/ 323850 w 984250"/>
              <a:gd name="connsiteY3" fmla="*/ 38100 h 654050"/>
              <a:gd name="connsiteX4" fmla="*/ 508000 w 984250"/>
              <a:gd name="connsiteY4" fmla="*/ 165100 h 654050"/>
              <a:gd name="connsiteX5" fmla="*/ 209550 w 984250"/>
              <a:gd name="connsiteY5" fmla="*/ 342900 h 654050"/>
              <a:gd name="connsiteX6" fmla="*/ 0 w 984250"/>
              <a:gd name="connsiteY6" fmla="*/ 654050 h 654050"/>
              <a:gd name="connsiteX0" fmla="*/ 781050 w 984250"/>
              <a:gd name="connsiteY0" fmla="*/ 0 h 654050"/>
              <a:gd name="connsiteX1" fmla="*/ 508000 w 984250"/>
              <a:gd name="connsiteY1" fmla="*/ 177800 h 654050"/>
              <a:gd name="connsiteX2" fmla="*/ 984250 w 984250"/>
              <a:gd name="connsiteY2" fmla="*/ 501650 h 654050"/>
              <a:gd name="connsiteX3" fmla="*/ 323850 w 984250"/>
              <a:gd name="connsiteY3" fmla="*/ 38100 h 654050"/>
              <a:gd name="connsiteX4" fmla="*/ 508000 w 984250"/>
              <a:gd name="connsiteY4" fmla="*/ 165100 h 654050"/>
              <a:gd name="connsiteX5" fmla="*/ 209550 w 984250"/>
              <a:gd name="connsiteY5" fmla="*/ 342900 h 654050"/>
              <a:gd name="connsiteX6" fmla="*/ 0 w 984250"/>
              <a:gd name="connsiteY6" fmla="*/ 654050 h 654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4250" h="654050">
                <a:moveTo>
                  <a:pt x="781050" y="0"/>
                </a:moveTo>
                <a:lnTo>
                  <a:pt x="508000" y="177800"/>
                </a:lnTo>
                <a:lnTo>
                  <a:pt x="984250" y="501650"/>
                </a:lnTo>
                <a:lnTo>
                  <a:pt x="323850" y="38100"/>
                </a:lnTo>
                <a:lnTo>
                  <a:pt x="508000" y="165100"/>
                </a:lnTo>
                <a:cubicBezTo>
                  <a:pt x="488950" y="215900"/>
                  <a:pt x="256157" y="304320"/>
                  <a:pt x="209550" y="342900"/>
                </a:cubicBezTo>
                <a:cubicBezTo>
                  <a:pt x="147680" y="394114"/>
                  <a:pt x="69850" y="550333"/>
                  <a:pt x="0" y="654050"/>
                </a:cubicBezTo>
              </a:path>
            </a:pathLst>
          </a:custGeom>
          <a:noFill/>
          <a:ln w="50800" cap="rnd">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p:cNvGrpSpPr/>
          <p:nvPr/>
        </p:nvGrpSpPr>
        <p:grpSpPr>
          <a:xfrm>
            <a:off x="4765040" y="3002756"/>
            <a:ext cx="2915920" cy="1943894"/>
            <a:chOff x="4765040" y="3002756"/>
            <a:chExt cx="2915920" cy="1943894"/>
          </a:xfrm>
        </p:grpSpPr>
        <p:sp>
          <p:nvSpPr>
            <p:cNvPr id="23" name="Freeform 22"/>
            <p:cNvSpPr/>
            <p:nvPr/>
          </p:nvSpPr>
          <p:spPr>
            <a:xfrm>
              <a:off x="6918960" y="3048000"/>
              <a:ext cx="762000" cy="499984"/>
            </a:xfrm>
            <a:custGeom>
              <a:avLst/>
              <a:gdLst>
                <a:gd name="connsiteX0" fmla="*/ 0 w 762000"/>
                <a:gd name="connsiteY0" fmla="*/ 251460 h 518160"/>
                <a:gd name="connsiteX1" fmla="*/ 472440 w 762000"/>
                <a:gd name="connsiteY1" fmla="*/ 0 h 518160"/>
                <a:gd name="connsiteX2" fmla="*/ 373380 w 762000"/>
                <a:gd name="connsiteY2" fmla="*/ 281940 h 518160"/>
                <a:gd name="connsiteX3" fmla="*/ 53340 w 762000"/>
                <a:gd name="connsiteY3" fmla="*/ 358140 h 518160"/>
                <a:gd name="connsiteX4" fmla="*/ 373380 w 762000"/>
                <a:gd name="connsiteY4" fmla="*/ 281940 h 518160"/>
                <a:gd name="connsiteX5" fmla="*/ 358140 w 762000"/>
                <a:gd name="connsiteY5" fmla="*/ 518160 h 518160"/>
                <a:gd name="connsiteX6" fmla="*/ 762000 w 762000"/>
                <a:gd name="connsiteY6" fmla="*/ 320040 h 518160"/>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73380 w 762000"/>
                <a:gd name="connsiteY4" fmla="*/ 281940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73380 w 762000"/>
                <a:gd name="connsiteY4" fmla="*/ 281940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73380 w 762000"/>
                <a:gd name="connsiteY4" fmla="*/ 281940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73380 w 762000"/>
                <a:gd name="connsiteY4" fmla="*/ 281940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73380 w 762000"/>
                <a:gd name="connsiteY4" fmla="*/ 281940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73380 w 762000"/>
                <a:gd name="connsiteY4" fmla="*/ 281940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73380 w 762000"/>
                <a:gd name="connsiteY4" fmla="*/ 281940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73380 w 762000"/>
                <a:gd name="connsiteY4" fmla="*/ 281940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73380 w 762000"/>
                <a:gd name="connsiteY4" fmla="*/ 281940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73380 w 762000"/>
                <a:gd name="connsiteY4" fmla="*/ 281940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66237 w 762000"/>
                <a:gd name="connsiteY4" fmla="*/ 267652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66237 w 762000"/>
                <a:gd name="connsiteY4" fmla="*/ 267652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71000 w 762000"/>
                <a:gd name="connsiteY4" fmla="*/ 281940 h 518926"/>
                <a:gd name="connsiteX5" fmla="*/ 358140 w 762000"/>
                <a:gd name="connsiteY5" fmla="*/ 518160 h 518926"/>
                <a:gd name="connsiteX6" fmla="*/ 762000 w 762000"/>
                <a:gd name="connsiteY6" fmla="*/ 320040 h 518926"/>
                <a:gd name="connsiteX0" fmla="*/ 0 w 762000"/>
                <a:gd name="connsiteY0" fmla="*/ 251460 h 485798"/>
                <a:gd name="connsiteX1" fmla="*/ 472440 w 762000"/>
                <a:gd name="connsiteY1" fmla="*/ 0 h 485798"/>
                <a:gd name="connsiteX2" fmla="*/ 373380 w 762000"/>
                <a:gd name="connsiteY2" fmla="*/ 281940 h 485798"/>
                <a:gd name="connsiteX3" fmla="*/ 53340 w 762000"/>
                <a:gd name="connsiteY3" fmla="*/ 358140 h 485798"/>
                <a:gd name="connsiteX4" fmla="*/ 371000 w 762000"/>
                <a:gd name="connsiteY4" fmla="*/ 281940 h 485798"/>
                <a:gd name="connsiteX5" fmla="*/ 362902 w 762000"/>
                <a:gd name="connsiteY5" fmla="*/ 484823 h 485798"/>
                <a:gd name="connsiteX6" fmla="*/ 762000 w 762000"/>
                <a:gd name="connsiteY6" fmla="*/ 320040 h 485798"/>
                <a:gd name="connsiteX0" fmla="*/ 0 w 762000"/>
                <a:gd name="connsiteY0" fmla="*/ 251460 h 499984"/>
                <a:gd name="connsiteX1" fmla="*/ 472440 w 762000"/>
                <a:gd name="connsiteY1" fmla="*/ 0 h 499984"/>
                <a:gd name="connsiteX2" fmla="*/ 373380 w 762000"/>
                <a:gd name="connsiteY2" fmla="*/ 281940 h 499984"/>
                <a:gd name="connsiteX3" fmla="*/ 53340 w 762000"/>
                <a:gd name="connsiteY3" fmla="*/ 358140 h 499984"/>
                <a:gd name="connsiteX4" fmla="*/ 371000 w 762000"/>
                <a:gd name="connsiteY4" fmla="*/ 281940 h 499984"/>
                <a:gd name="connsiteX5" fmla="*/ 360520 w 762000"/>
                <a:gd name="connsiteY5" fmla="*/ 499111 h 499984"/>
                <a:gd name="connsiteX6" fmla="*/ 762000 w 762000"/>
                <a:gd name="connsiteY6" fmla="*/ 320040 h 499984"/>
                <a:gd name="connsiteX0" fmla="*/ 0 w 762000"/>
                <a:gd name="connsiteY0" fmla="*/ 251460 h 499984"/>
                <a:gd name="connsiteX1" fmla="*/ 472440 w 762000"/>
                <a:gd name="connsiteY1" fmla="*/ 0 h 499984"/>
                <a:gd name="connsiteX2" fmla="*/ 373380 w 762000"/>
                <a:gd name="connsiteY2" fmla="*/ 281940 h 499984"/>
                <a:gd name="connsiteX3" fmla="*/ 53340 w 762000"/>
                <a:gd name="connsiteY3" fmla="*/ 358140 h 499984"/>
                <a:gd name="connsiteX4" fmla="*/ 371000 w 762000"/>
                <a:gd name="connsiteY4" fmla="*/ 281940 h 499984"/>
                <a:gd name="connsiteX5" fmla="*/ 360520 w 762000"/>
                <a:gd name="connsiteY5" fmla="*/ 499111 h 499984"/>
                <a:gd name="connsiteX6" fmla="*/ 762000 w 762000"/>
                <a:gd name="connsiteY6" fmla="*/ 320040 h 49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2000" h="499984">
                  <a:moveTo>
                    <a:pt x="0" y="251460"/>
                  </a:moveTo>
                  <a:cubicBezTo>
                    <a:pt x="226537" y="72390"/>
                    <a:pt x="448310" y="-11430"/>
                    <a:pt x="472440" y="0"/>
                  </a:cubicBezTo>
                  <a:cubicBezTo>
                    <a:pt x="444182" y="115412"/>
                    <a:pt x="375444" y="218916"/>
                    <a:pt x="373380" y="281940"/>
                  </a:cubicBezTo>
                  <a:lnTo>
                    <a:pt x="53340" y="358140"/>
                  </a:lnTo>
                  <a:cubicBezTo>
                    <a:pt x="146685" y="333533"/>
                    <a:pt x="264320" y="307340"/>
                    <a:pt x="371000" y="281940"/>
                  </a:cubicBezTo>
                  <a:cubicBezTo>
                    <a:pt x="354014" y="365443"/>
                    <a:pt x="358456" y="422752"/>
                    <a:pt x="360520" y="499111"/>
                  </a:cubicBezTo>
                  <a:cubicBezTo>
                    <a:pt x="392746" y="511652"/>
                    <a:pt x="627380" y="386080"/>
                    <a:pt x="762000" y="320040"/>
                  </a:cubicBezTo>
                </a:path>
              </a:pathLst>
            </a:custGeom>
            <a:noFill/>
            <a:ln w="50800" cap="rnd">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reeform 23"/>
            <p:cNvSpPr/>
            <p:nvPr/>
          </p:nvSpPr>
          <p:spPr>
            <a:xfrm>
              <a:off x="6187440" y="3055620"/>
              <a:ext cx="1127760" cy="1303020"/>
            </a:xfrm>
            <a:custGeom>
              <a:avLst/>
              <a:gdLst>
                <a:gd name="connsiteX0" fmla="*/ 1127760 w 1127760"/>
                <a:gd name="connsiteY0" fmla="*/ 1303020 h 1303020"/>
                <a:gd name="connsiteX1" fmla="*/ 632460 w 1127760"/>
                <a:gd name="connsiteY1" fmla="*/ 411480 h 1303020"/>
                <a:gd name="connsiteX2" fmla="*/ 144780 w 1127760"/>
                <a:gd name="connsiteY2" fmla="*/ 754380 h 1303020"/>
                <a:gd name="connsiteX3" fmla="*/ 647700 w 1127760"/>
                <a:gd name="connsiteY3" fmla="*/ 419100 h 1303020"/>
                <a:gd name="connsiteX4" fmla="*/ 533400 w 1127760"/>
                <a:gd name="connsiteY4" fmla="*/ 281940 h 1303020"/>
                <a:gd name="connsiteX5" fmla="*/ 76200 w 1127760"/>
                <a:gd name="connsiteY5" fmla="*/ 510540 h 1303020"/>
                <a:gd name="connsiteX6" fmla="*/ 548640 w 1127760"/>
                <a:gd name="connsiteY6" fmla="*/ 281940 h 1303020"/>
                <a:gd name="connsiteX7" fmla="*/ 426720 w 1127760"/>
                <a:gd name="connsiteY7" fmla="*/ 129540 h 1303020"/>
                <a:gd name="connsiteX8" fmla="*/ 541020 w 1127760"/>
                <a:gd name="connsiteY8" fmla="*/ 0 h 1303020"/>
                <a:gd name="connsiteX9" fmla="*/ 0 w 1127760"/>
                <a:gd name="connsiteY9" fmla="*/ 388620 h 1303020"/>
                <a:gd name="connsiteX0" fmla="*/ 1127760 w 1127760"/>
                <a:gd name="connsiteY0" fmla="*/ 1303020 h 1303020"/>
                <a:gd name="connsiteX1" fmla="*/ 632460 w 1127760"/>
                <a:gd name="connsiteY1" fmla="*/ 411480 h 1303020"/>
                <a:gd name="connsiteX2" fmla="*/ 144780 w 1127760"/>
                <a:gd name="connsiteY2" fmla="*/ 754380 h 1303020"/>
                <a:gd name="connsiteX3" fmla="*/ 633413 w 1127760"/>
                <a:gd name="connsiteY3" fmla="*/ 411956 h 1303020"/>
                <a:gd name="connsiteX4" fmla="*/ 533400 w 1127760"/>
                <a:gd name="connsiteY4" fmla="*/ 281940 h 1303020"/>
                <a:gd name="connsiteX5" fmla="*/ 76200 w 1127760"/>
                <a:gd name="connsiteY5" fmla="*/ 510540 h 1303020"/>
                <a:gd name="connsiteX6" fmla="*/ 548640 w 1127760"/>
                <a:gd name="connsiteY6" fmla="*/ 281940 h 1303020"/>
                <a:gd name="connsiteX7" fmla="*/ 426720 w 1127760"/>
                <a:gd name="connsiteY7" fmla="*/ 129540 h 1303020"/>
                <a:gd name="connsiteX8" fmla="*/ 541020 w 1127760"/>
                <a:gd name="connsiteY8" fmla="*/ 0 h 1303020"/>
                <a:gd name="connsiteX9" fmla="*/ 0 w 1127760"/>
                <a:gd name="connsiteY9" fmla="*/ 388620 h 1303020"/>
                <a:gd name="connsiteX0" fmla="*/ 1127760 w 1127760"/>
                <a:gd name="connsiteY0" fmla="*/ 1303020 h 1303020"/>
                <a:gd name="connsiteX1" fmla="*/ 632460 w 1127760"/>
                <a:gd name="connsiteY1" fmla="*/ 411480 h 1303020"/>
                <a:gd name="connsiteX2" fmla="*/ 144780 w 1127760"/>
                <a:gd name="connsiteY2" fmla="*/ 754380 h 1303020"/>
                <a:gd name="connsiteX3" fmla="*/ 633413 w 1127760"/>
                <a:gd name="connsiteY3" fmla="*/ 411956 h 1303020"/>
                <a:gd name="connsiteX4" fmla="*/ 533400 w 1127760"/>
                <a:gd name="connsiteY4" fmla="*/ 281940 h 1303020"/>
                <a:gd name="connsiteX5" fmla="*/ 76200 w 1127760"/>
                <a:gd name="connsiteY5" fmla="*/ 510540 h 1303020"/>
                <a:gd name="connsiteX6" fmla="*/ 534353 w 1127760"/>
                <a:gd name="connsiteY6" fmla="*/ 286702 h 1303020"/>
                <a:gd name="connsiteX7" fmla="*/ 426720 w 1127760"/>
                <a:gd name="connsiteY7" fmla="*/ 129540 h 1303020"/>
                <a:gd name="connsiteX8" fmla="*/ 541020 w 1127760"/>
                <a:gd name="connsiteY8" fmla="*/ 0 h 1303020"/>
                <a:gd name="connsiteX9" fmla="*/ 0 w 1127760"/>
                <a:gd name="connsiteY9" fmla="*/ 388620 h 1303020"/>
                <a:gd name="connsiteX0" fmla="*/ 1127760 w 1127760"/>
                <a:gd name="connsiteY0" fmla="*/ 1303020 h 1303020"/>
                <a:gd name="connsiteX1" fmla="*/ 632460 w 1127760"/>
                <a:gd name="connsiteY1" fmla="*/ 411480 h 1303020"/>
                <a:gd name="connsiteX2" fmla="*/ 144780 w 1127760"/>
                <a:gd name="connsiteY2" fmla="*/ 754380 h 1303020"/>
                <a:gd name="connsiteX3" fmla="*/ 633413 w 1127760"/>
                <a:gd name="connsiteY3" fmla="*/ 411956 h 1303020"/>
                <a:gd name="connsiteX4" fmla="*/ 533400 w 1127760"/>
                <a:gd name="connsiteY4" fmla="*/ 281940 h 1303020"/>
                <a:gd name="connsiteX5" fmla="*/ 76200 w 1127760"/>
                <a:gd name="connsiteY5" fmla="*/ 510540 h 1303020"/>
                <a:gd name="connsiteX6" fmla="*/ 534353 w 1127760"/>
                <a:gd name="connsiteY6" fmla="*/ 286702 h 1303020"/>
                <a:gd name="connsiteX7" fmla="*/ 417195 w 1127760"/>
                <a:gd name="connsiteY7" fmla="*/ 124778 h 1303020"/>
                <a:gd name="connsiteX8" fmla="*/ 541020 w 1127760"/>
                <a:gd name="connsiteY8" fmla="*/ 0 h 1303020"/>
                <a:gd name="connsiteX9" fmla="*/ 0 w 1127760"/>
                <a:gd name="connsiteY9" fmla="*/ 388620 h 1303020"/>
                <a:gd name="connsiteX0" fmla="*/ 1127760 w 1127760"/>
                <a:gd name="connsiteY0" fmla="*/ 1303020 h 1303020"/>
                <a:gd name="connsiteX1" fmla="*/ 632460 w 1127760"/>
                <a:gd name="connsiteY1" fmla="*/ 411480 h 1303020"/>
                <a:gd name="connsiteX2" fmla="*/ 144780 w 1127760"/>
                <a:gd name="connsiteY2" fmla="*/ 754380 h 1303020"/>
                <a:gd name="connsiteX3" fmla="*/ 633413 w 1127760"/>
                <a:gd name="connsiteY3" fmla="*/ 411956 h 1303020"/>
                <a:gd name="connsiteX4" fmla="*/ 533400 w 1127760"/>
                <a:gd name="connsiteY4" fmla="*/ 281940 h 1303020"/>
                <a:gd name="connsiteX5" fmla="*/ 76200 w 1127760"/>
                <a:gd name="connsiteY5" fmla="*/ 510540 h 1303020"/>
                <a:gd name="connsiteX6" fmla="*/ 534353 w 1127760"/>
                <a:gd name="connsiteY6" fmla="*/ 286702 h 1303020"/>
                <a:gd name="connsiteX7" fmla="*/ 417195 w 1127760"/>
                <a:gd name="connsiteY7" fmla="*/ 124778 h 1303020"/>
                <a:gd name="connsiteX8" fmla="*/ 541020 w 1127760"/>
                <a:gd name="connsiteY8" fmla="*/ 0 h 1303020"/>
                <a:gd name="connsiteX9" fmla="*/ 0 w 1127760"/>
                <a:gd name="connsiteY9" fmla="*/ 388620 h 1303020"/>
                <a:gd name="connsiteX0" fmla="*/ 1127760 w 1127760"/>
                <a:gd name="connsiteY0" fmla="*/ 1303020 h 1303020"/>
                <a:gd name="connsiteX1" fmla="*/ 632460 w 1127760"/>
                <a:gd name="connsiteY1" fmla="*/ 411480 h 1303020"/>
                <a:gd name="connsiteX2" fmla="*/ 144780 w 1127760"/>
                <a:gd name="connsiteY2" fmla="*/ 754380 h 1303020"/>
                <a:gd name="connsiteX3" fmla="*/ 633413 w 1127760"/>
                <a:gd name="connsiteY3" fmla="*/ 411956 h 1303020"/>
                <a:gd name="connsiteX4" fmla="*/ 533400 w 1127760"/>
                <a:gd name="connsiteY4" fmla="*/ 281940 h 1303020"/>
                <a:gd name="connsiteX5" fmla="*/ 76200 w 1127760"/>
                <a:gd name="connsiteY5" fmla="*/ 510540 h 1303020"/>
                <a:gd name="connsiteX6" fmla="*/ 534353 w 1127760"/>
                <a:gd name="connsiteY6" fmla="*/ 286702 h 1303020"/>
                <a:gd name="connsiteX7" fmla="*/ 417195 w 1127760"/>
                <a:gd name="connsiteY7" fmla="*/ 124778 h 1303020"/>
                <a:gd name="connsiteX8" fmla="*/ 541020 w 1127760"/>
                <a:gd name="connsiteY8" fmla="*/ 0 h 1303020"/>
                <a:gd name="connsiteX9" fmla="*/ 0 w 1127760"/>
                <a:gd name="connsiteY9" fmla="*/ 367189 h 1303020"/>
                <a:gd name="connsiteX0" fmla="*/ 1127760 w 1127760"/>
                <a:gd name="connsiteY0" fmla="*/ 1303020 h 1303020"/>
                <a:gd name="connsiteX1" fmla="*/ 632460 w 1127760"/>
                <a:gd name="connsiteY1" fmla="*/ 411480 h 1303020"/>
                <a:gd name="connsiteX2" fmla="*/ 144780 w 1127760"/>
                <a:gd name="connsiteY2" fmla="*/ 754380 h 1303020"/>
                <a:gd name="connsiteX3" fmla="*/ 633413 w 1127760"/>
                <a:gd name="connsiteY3" fmla="*/ 411956 h 1303020"/>
                <a:gd name="connsiteX4" fmla="*/ 533400 w 1127760"/>
                <a:gd name="connsiteY4" fmla="*/ 281940 h 1303020"/>
                <a:gd name="connsiteX5" fmla="*/ 66675 w 1127760"/>
                <a:gd name="connsiteY5" fmla="*/ 508159 h 1303020"/>
                <a:gd name="connsiteX6" fmla="*/ 534353 w 1127760"/>
                <a:gd name="connsiteY6" fmla="*/ 286702 h 1303020"/>
                <a:gd name="connsiteX7" fmla="*/ 417195 w 1127760"/>
                <a:gd name="connsiteY7" fmla="*/ 124778 h 1303020"/>
                <a:gd name="connsiteX8" fmla="*/ 541020 w 1127760"/>
                <a:gd name="connsiteY8" fmla="*/ 0 h 1303020"/>
                <a:gd name="connsiteX9" fmla="*/ 0 w 1127760"/>
                <a:gd name="connsiteY9" fmla="*/ 367189 h 1303020"/>
                <a:gd name="connsiteX0" fmla="*/ 1127760 w 1127760"/>
                <a:gd name="connsiteY0" fmla="*/ 1303020 h 1303020"/>
                <a:gd name="connsiteX1" fmla="*/ 632460 w 1127760"/>
                <a:gd name="connsiteY1" fmla="*/ 411480 h 1303020"/>
                <a:gd name="connsiteX2" fmla="*/ 144780 w 1127760"/>
                <a:gd name="connsiteY2" fmla="*/ 754380 h 1303020"/>
                <a:gd name="connsiteX3" fmla="*/ 420053 w 1127760"/>
                <a:gd name="connsiteY3" fmla="*/ 639128 h 1303020"/>
                <a:gd name="connsiteX4" fmla="*/ 633413 w 1127760"/>
                <a:gd name="connsiteY4" fmla="*/ 411956 h 1303020"/>
                <a:gd name="connsiteX5" fmla="*/ 533400 w 1127760"/>
                <a:gd name="connsiteY5" fmla="*/ 281940 h 1303020"/>
                <a:gd name="connsiteX6" fmla="*/ 66675 w 1127760"/>
                <a:gd name="connsiteY6" fmla="*/ 508159 h 1303020"/>
                <a:gd name="connsiteX7" fmla="*/ 534353 w 1127760"/>
                <a:gd name="connsiteY7" fmla="*/ 286702 h 1303020"/>
                <a:gd name="connsiteX8" fmla="*/ 417195 w 1127760"/>
                <a:gd name="connsiteY8" fmla="*/ 124778 h 1303020"/>
                <a:gd name="connsiteX9" fmla="*/ 541020 w 1127760"/>
                <a:gd name="connsiteY9" fmla="*/ 0 h 1303020"/>
                <a:gd name="connsiteX10" fmla="*/ 0 w 1127760"/>
                <a:gd name="connsiteY10" fmla="*/ 367189 h 1303020"/>
                <a:gd name="connsiteX0" fmla="*/ 1127760 w 1127760"/>
                <a:gd name="connsiteY0" fmla="*/ 1303020 h 1303020"/>
                <a:gd name="connsiteX1" fmla="*/ 632460 w 1127760"/>
                <a:gd name="connsiteY1" fmla="*/ 411480 h 1303020"/>
                <a:gd name="connsiteX2" fmla="*/ 420053 w 1127760"/>
                <a:gd name="connsiteY2" fmla="*/ 646271 h 1303020"/>
                <a:gd name="connsiteX3" fmla="*/ 144780 w 1127760"/>
                <a:gd name="connsiteY3" fmla="*/ 754380 h 1303020"/>
                <a:gd name="connsiteX4" fmla="*/ 420053 w 1127760"/>
                <a:gd name="connsiteY4" fmla="*/ 639128 h 1303020"/>
                <a:gd name="connsiteX5" fmla="*/ 633413 w 1127760"/>
                <a:gd name="connsiteY5" fmla="*/ 411956 h 1303020"/>
                <a:gd name="connsiteX6" fmla="*/ 533400 w 1127760"/>
                <a:gd name="connsiteY6" fmla="*/ 281940 h 1303020"/>
                <a:gd name="connsiteX7" fmla="*/ 66675 w 1127760"/>
                <a:gd name="connsiteY7" fmla="*/ 508159 h 1303020"/>
                <a:gd name="connsiteX8" fmla="*/ 534353 w 1127760"/>
                <a:gd name="connsiteY8" fmla="*/ 286702 h 1303020"/>
                <a:gd name="connsiteX9" fmla="*/ 417195 w 1127760"/>
                <a:gd name="connsiteY9" fmla="*/ 124778 h 1303020"/>
                <a:gd name="connsiteX10" fmla="*/ 541020 w 1127760"/>
                <a:gd name="connsiteY10" fmla="*/ 0 h 1303020"/>
                <a:gd name="connsiteX11" fmla="*/ 0 w 1127760"/>
                <a:gd name="connsiteY11" fmla="*/ 367189 h 1303020"/>
                <a:gd name="connsiteX0" fmla="*/ 1127760 w 1127760"/>
                <a:gd name="connsiteY0" fmla="*/ 1303020 h 1303020"/>
                <a:gd name="connsiteX1" fmla="*/ 632460 w 1127760"/>
                <a:gd name="connsiteY1" fmla="*/ 411480 h 1303020"/>
                <a:gd name="connsiteX2" fmla="*/ 420053 w 1127760"/>
                <a:gd name="connsiteY2" fmla="*/ 646271 h 1303020"/>
                <a:gd name="connsiteX3" fmla="*/ 144780 w 1127760"/>
                <a:gd name="connsiteY3" fmla="*/ 754380 h 1303020"/>
                <a:gd name="connsiteX4" fmla="*/ 420053 w 1127760"/>
                <a:gd name="connsiteY4" fmla="*/ 639128 h 1303020"/>
                <a:gd name="connsiteX5" fmla="*/ 633413 w 1127760"/>
                <a:gd name="connsiteY5" fmla="*/ 411956 h 1303020"/>
                <a:gd name="connsiteX6" fmla="*/ 533400 w 1127760"/>
                <a:gd name="connsiteY6" fmla="*/ 281940 h 1303020"/>
                <a:gd name="connsiteX7" fmla="*/ 66675 w 1127760"/>
                <a:gd name="connsiteY7" fmla="*/ 508159 h 1303020"/>
                <a:gd name="connsiteX8" fmla="*/ 534353 w 1127760"/>
                <a:gd name="connsiteY8" fmla="*/ 286702 h 1303020"/>
                <a:gd name="connsiteX9" fmla="*/ 417195 w 1127760"/>
                <a:gd name="connsiteY9" fmla="*/ 124778 h 1303020"/>
                <a:gd name="connsiteX10" fmla="*/ 541020 w 1127760"/>
                <a:gd name="connsiteY10" fmla="*/ 0 h 1303020"/>
                <a:gd name="connsiteX11" fmla="*/ 0 w 1127760"/>
                <a:gd name="connsiteY11" fmla="*/ 367189 h 1303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760" h="1303020">
                  <a:moveTo>
                    <a:pt x="1127760" y="1303020"/>
                  </a:moveTo>
                  <a:lnTo>
                    <a:pt x="632460" y="411480"/>
                  </a:lnTo>
                  <a:cubicBezTo>
                    <a:pt x="544195" y="472281"/>
                    <a:pt x="489268" y="575945"/>
                    <a:pt x="420053" y="646271"/>
                  </a:cubicBezTo>
                  <a:lnTo>
                    <a:pt x="144780" y="754380"/>
                  </a:lnTo>
                  <a:cubicBezTo>
                    <a:pt x="196850" y="719138"/>
                    <a:pt x="367983" y="674370"/>
                    <a:pt x="420053" y="639128"/>
                  </a:cubicBezTo>
                  <a:lnTo>
                    <a:pt x="633413" y="411956"/>
                  </a:lnTo>
                  <a:lnTo>
                    <a:pt x="533400" y="281940"/>
                  </a:lnTo>
                  <a:lnTo>
                    <a:pt x="66675" y="508159"/>
                  </a:lnTo>
                  <a:lnTo>
                    <a:pt x="534353" y="286702"/>
                  </a:lnTo>
                  <a:lnTo>
                    <a:pt x="417195" y="124778"/>
                  </a:lnTo>
                  <a:lnTo>
                    <a:pt x="541020" y="0"/>
                  </a:lnTo>
                  <a:cubicBezTo>
                    <a:pt x="360680" y="129540"/>
                    <a:pt x="363696" y="209074"/>
                    <a:pt x="0" y="367189"/>
                  </a:cubicBezTo>
                </a:path>
              </a:pathLst>
            </a:custGeom>
            <a:noFill/>
            <a:ln w="50800" cap="rnd">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24"/>
            <p:cNvSpPr/>
            <p:nvPr/>
          </p:nvSpPr>
          <p:spPr>
            <a:xfrm>
              <a:off x="5897880" y="3002756"/>
              <a:ext cx="708660" cy="1912143"/>
            </a:xfrm>
            <a:custGeom>
              <a:avLst/>
              <a:gdLst>
                <a:gd name="connsiteX0" fmla="*/ 708660 w 708660"/>
                <a:gd name="connsiteY0" fmla="*/ 1905000 h 1905000"/>
                <a:gd name="connsiteX1" fmla="*/ 525780 w 708660"/>
                <a:gd name="connsiteY1" fmla="*/ 1242060 h 1905000"/>
                <a:gd name="connsiteX2" fmla="*/ 182880 w 708660"/>
                <a:gd name="connsiteY2" fmla="*/ 259080 h 1905000"/>
                <a:gd name="connsiteX3" fmla="*/ 68580 w 708660"/>
                <a:gd name="connsiteY3" fmla="*/ 396240 h 1905000"/>
                <a:gd name="connsiteX4" fmla="*/ 281940 w 708660"/>
                <a:gd name="connsiteY4" fmla="*/ 121920 h 1905000"/>
                <a:gd name="connsiteX5" fmla="*/ 0 w 708660"/>
                <a:gd name="connsiteY5" fmla="*/ 167640 h 1905000"/>
                <a:gd name="connsiteX6" fmla="*/ 167640 w 708660"/>
                <a:gd name="connsiteY6" fmla="*/ 0 h 1905000"/>
                <a:gd name="connsiteX0" fmla="*/ 708660 w 708660"/>
                <a:gd name="connsiteY0" fmla="*/ 1905000 h 1905000"/>
                <a:gd name="connsiteX1" fmla="*/ 525780 w 708660"/>
                <a:gd name="connsiteY1" fmla="*/ 1242060 h 1905000"/>
                <a:gd name="connsiteX2" fmla="*/ 182880 w 708660"/>
                <a:gd name="connsiteY2" fmla="*/ 259080 h 1905000"/>
                <a:gd name="connsiteX3" fmla="*/ 68580 w 708660"/>
                <a:gd name="connsiteY3" fmla="*/ 396240 h 1905000"/>
                <a:gd name="connsiteX4" fmla="*/ 281940 w 708660"/>
                <a:gd name="connsiteY4" fmla="*/ 121920 h 1905000"/>
                <a:gd name="connsiteX5" fmla="*/ 0 w 708660"/>
                <a:gd name="connsiteY5" fmla="*/ 167640 h 1905000"/>
                <a:gd name="connsiteX6" fmla="*/ 167640 w 708660"/>
                <a:gd name="connsiteY6" fmla="*/ 0 h 1905000"/>
                <a:gd name="connsiteX0" fmla="*/ 708660 w 708660"/>
                <a:gd name="connsiteY0" fmla="*/ 1912143 h 1912143"/>
                <a:gd name="connsiteX1" fmla="*/ 525780 w 708660"/>
                <a:gd name="connsiteY1" fmla="*/ 1249203 h 1912143"/>
                <a:gd name="connsiteX2" fmla="*/ 182880 w 708660"/>
                <a:gd name="connsiteY2" fmla="*/ 266223 h 1912143"/>
                <a:gd name="connsiteX3" fmla="*/ 68580 w 708660"/>
                <a:gd name="connsiteY3" fmla="*/ 403383 h 1912143"/>
                <a:gd name="connsiteX4" fmla="*/ 281940 w 708660"/>
                <a:gd name="connsiteY4" fmla="*/ 129063 h 1912143"/>
                <a:gd name="connsiteX5" fmla="*/ 0 w 708660"/>
                <a:gd name="connsiteY5" fmla="*/ 174783 h 1912143"/>
                <a:gd name="connsiteX6" fmla="*/ 148590 w 708660"/>
                <a:gd name="connsiteY6" fmla="*/ 0 h 1912143"/>
                <a:gd name="connsiteX0" fmla="*/ 708660 w 708660"/>
                <a:gd name="connsiteY0" fmla="*/ 1912143 h 1912143"/>
                <a:gd name="connsiteX1" fmla="*/ 525780 w 708660"/>
                <a:gd name="connsiteY1" fmla="*/ 1249203 h 1912143"/>
                <a:gd name="connsiteX2" fmla="*/ 182880 w 708660"/>
                <a:gd name="connsiteY2" fmla="*/ 266223 h 1912143"/>
                <a:gd name="connsiteX3" fmla="*/ 68580 w 708660"/>
                <a:gd name="connsiteY3" fmla="*/ 403383 h 1912143"/>
                <a:gd name="connsiteX4" fmla="*/ 281940 w 708660"/>
                <a:gd name="connsiteY4" fmla="*/ 129063 h 1912143"/>
                <a:gd name="connsiteX5" fmla="*/ 0 w 708660"/>
                <a:gd name="connsiteY5" fmla="*/ 174783 h 1912143"/>
                <a:gd name="connsiteX6" fmla="*/ 148590 w 708660"/>
                <a:gd name="connsiteY6" fmla="*/ 0 h 1912143"/>
                <a:gd name="connsiteX0" fmla="*/ 708660 w 708660"/>
                <a:gd name="connsiteY0" fmla="*/ 1912143 h 1912143"/>
                <a:gd name="connsiteX1" fmla="*/ 525780 w 708660"/>
                <a:gd name="connsiteY1" fmla="*/ 1249203 h 1912143"/>
                <a:gd name="connsiteX2" fmla="*/ 182880 w 708660"/>
                <a:gd name="connsiteY2" fmla="*/ 266223 h 1912143"/>
                <a:gd name="connsiteX3" fmla="*/ 68580 w 708660"/>
                <a:gd name="connsiteY3" fmla="*/ 403383 h 1912143"/>
                <a:gd name="connsiteX4" fmla="*/ 281940 w 708660"/>
                <a:gd name="connsiteY4" fmla="*/ 129063 h 1912143"/>
                <a:gd name="connsiteX5" fmla="*/ 0 w 708660"/>
                <a:gd name="connsiteY5" fmla="*/ 174783 h 1912143"/>
                <a:gd name="connsiteX6" fmla="*/ 148590 w 708660"/>
                <a:gd name="connsiteY6" fmla="*/ 0 h 1912143"/>
                <a:gd name="connsiteX0" fmla="*/ 708660 w 708660"/>
                <a:gd name="connsiteY0" fmla="*/ 1912143 h 1912143"/>
                <a:gd name="connsiteX1" fmla="*/ 525780 w 708660"/>
                <a:gd name="connsiteY1" fmla="*/ 1249203 h 1912143"/>
                <a:gd name="connsiteX2" fmla="*/ 182880 w 708660"/>
                <a:gd name="connsiteY2" fmla="*/ 266223 h 1912143"/>
                <a:gd name="connsiteX3" fmla="*/ 68580 w 708660"/>
                <a:gd name="connsiteY3" fmla="*/ 403383 h 1912143"/>
                <a:gd name="connsiteX4" fmla="*/ 281940 w 708660"/>
                <a:gd name="connsiteY4" fmla="*/ 129063 h 1912143"/>
                <a:gd name="connsiteX5" fmla="*/ 0 w 708660"/>
                <a:gd name="connsiteY5" fmla="*/ 174783 h 1912143"/>
                <a:gd name="connsiteX6" fmla="*/ 148590 w 708660"/>
                <a:gd name="connsiteY6" fmla="*/ 0 h 1912143"/>
                <a:gd name="connsiteX0" fmla="*/ 708660 w 708660"/>
                <a:gd name="connsiteY0" fmla="*/ 1912143 h 1912143"/>
                <a:gd name="connsiteX1" fmla="*/ 525780 w 708660"/>
                <a:gd name="connsiteY1" fmla="*/ 1249203 h 1912143"/>
                <a:gd name="connsiteX2" fmla="*/ 182880 w 708660"/>
                <a:gd name="connsiteY2" fmla="*/ 266223 h 1912143"/>
                <a:gd name="connsiteX3" fmla="*/ 44767 w 708660"/>
                <a:gd name="connsiteY3" fmla="*/ 405764 h 1912143"/>
                <a:gd name="connsiteX4" fmla="*/ 281940 w 708660"/>
                <a:gd name="connsiteY4" fmla="*/ 129063 h 1912143"/>
                <a:gd name="connsiteX5" fmla="*/ 0 w 708660"/>
                <a:gd name="connsiteY5" fmla="*/ 174783 h 1912143"/>
                <a:gd name="connsiteX6" fmla="*/ 148590 w 708660"/>
                <a:gd name="connsiteY6" fmla="*/ 0 h 1912143"/>
                <a:gd name="connsiteX0" fmla="*/ 708660 w 708660"/>
                <a:gd name="connsiteY0" fmla="*/ 1912143 h 1912143"/>
                <a:gd name="connsiteX1" fmla="*/ 525780 w 708660"/>
                <a:gd name="connsiteY1" fmla="*/ 1249203 h 1912143"/>
                <a:gd name="connsiteX2" fmla="*/ 182880 w 708660"/>
                <a:gd name="connsiteY2" fmla="*/ 266223 h 1912143"/>
                <a:gd name="connsiteX3" fmla="*/ 44767 w 708660"/>
                <a:gd name="connsiteY3" fmla="*/ 405764 h 1912143"/>
                <a:gd name="connsiteX4" fmla="*/ 281940 w 708660"/>
                <a:gd name="connsiteY4" fmla="*/ 129063 h 1912143"/>
                <a:gd name="connsiteX5" fmla="*/ 0 w 708660"/>
                <a:gd name="connsiteY5" fmla="*/ 174783 h 1912143"/>
                <a:gd name="connsiteX6" fmla="*/ 148590 w 708660"/>
                <a:gd name="connsiteY6" fmla="*/ 0 h 1912143"/>
                <a:gd name="connsiteX0" fmla="*/ 708660 w 708660"/>
                <a:gd name="connsiteY0" fmla="*/ 1912143 h 1912143"/>
                <a:gd name="connsiteX1" fmla="*/ 525780 w 708660"/>
                <a:gd name="connsiteY1" fmla="*/ 1249203 h 1912143"/>
                <a:gd name="connsiteX2" fmla="*/ 173355 w 708660"/>
                <a:gd name="connsiteY2" fmla="*/ 244791 h 1912143"/>
                <a:gd name="connsiteX3" fmla="*/ 44767 w 708660"/>
                <a:gd name="connsiteY3" fmla="*/ 405764 h 1912143"/>
                <a:gd name="connsiteX4" fmla="*/ 281940 w 708660"/>
                <a:gd name="connsiteY4" fmla="*/ 129063 h 1912143"/>
                <a:gd name="connsiteX5" fmla="*/ 0 w 708660"/>
                <a:gd name="connsiteY5" fmla="*/ 174783 h 1912143"/>
                <a:gd name="connsiteX6" fmla="*/ 148590 w 708660"/>
                <a:gd name="connsiteY6" fmla="*/ 0 h 1912143"/>
                <a:gd name="connsiteX0" fmla="*/ 708660 w 708660"/>
                <a:gd name="connsiteY0" fmla="*/ 1912143 h 1912143"/>
                <a:gd name="connsiteX1" fmla="*/ 525780 w 708660"/>
                <a:gd name="connsiteY1" fmla="*/ 1249203 h 1912143"/>
                <a:gd name="connsiteX2" fmla="*/ 173355 w 708660"/>
                <a:gd name="connsiteY2" fmla="*/ 244791 h 1912143"/>
                <a:gd name="connsiteX3" fmla="*/ 44767 w 708660"/>
                <a:gd name="connsiteY3" fmla="*/ 405764 h 1912143"/>
                <a:gd name="connsiteX4" fmla="*/ 281940 w 708660"/>
                <a:gd name="connsiteY4" fmla="*/ 129063 h 1912143"/>
                <a:gd name="connsiteX5" fmla="*/ 0 w 708660"/>
                <a:gd name="connsiteY5" fmla="*/ 174783 h 1912143"/>
                <a:gd name="connsiteX6" fmla="*/ 148590 w 708660"/>
                <a:gd name="connsiteY6" fmla="*/ 0 h 1912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8660" h="1912143">
                  <a:moveTo>
                    <a:pt x="708660" y="1912143"/>
                  </a:moveTo>
                  <a:lnTo>
                    <a:pt x="525780" y="1249203"/>
                  </a:lnTo>
                  <a:lnTo>
                    <a:pt x="173355" y="244791"/>
                  </a:lnTo>
                  <a:cubicBezTo>
                    <a:pt x="116204" y="303212"/>
                    <a:pt x="87630" y="352106"/>
                    <a:pt x="44767" y="405764"/>
                  </a:cubicBezTo>
                  <a:cubicBezTo>
                    <a:pt x="137319" y="259556"/>
                    <a:pt x="265589" y="163353"/>
                    <a:pt x="281940" y="129063"/>
                  </a:cubicBezTo>
                  <a:cubicBezTo>
                    <a:pt x="254635" y="125253"/>
                    <a:pt x="39212" y="183355"/>
                    <a:pt x="0" y="174783"/>
                  </a:cubicBezTo>
                  <a:cubicBezTo>
                    <a:pt x="13017" y="111759"/>
                    <a:pt x="92710" y="55880"/>
                    <a:pt x="148590" y="0"/>
                  </a:cubicBezTo>
                </a:path>
              </a:pathLst>
            </a:custGeom>
            <a:noFill/>
            <a:ln w="50800" cap="rnd">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25"/>
            <p:cNvSpPr/>
            <p:nvPr/>
          </p:nvSpPr>
          <p:spPr>
            <a:xfrm>
              <a:off x="4765040" y="3460750"/>
              <a:ext cx="1775460" cy="1485900"/>
            </a:xfrm>
            <a:custGeom>
              <a:avLst/>
              <a:gdLst>
                <a:gd name="connsiteX0" fmla="*/ 1775460 w 1775460"/>
                <a:gd name="connsiteY0" fmla="*/ 1485900 h 1485900"/>
                <a:gd name="connsiteX1" fmla="*/ 1478280 w 1775460"/>
                <a:gd name="connsiteY1" fmla="*/ 1005840 h 1485900"/>
                <a:gd name="connsiteX2" fmla="*/ 1051560 w 1775460"/>
                <a:gd name="connsiteY2" fmla="*/ 586740 h 1485900"/>
                <a:gd name="connsiteX3" fmla="*/ 800100 w 1775460"/>
                <a:gd name="connsiteY3" fmla="*/ 243840 h 1485900"/>
                <a:gd name="connsiteX4" fmla="*/ 1089660 w 1775460"/>
                <a:gd name="connsiteY4" fmla="*/ 0 h 1485900"/>
                <a:gd name="connsiteX5" fmla="*/ 487680 w 1775460"/>
                <a:gd name="connsiteY5" fmla="*/ 434340 h 1485900"/>
                <a:gd name="connsiteX6" fmla="*/ 0 w 1775460"/>
                <a:gd name="connsiteY6" fmla="*/ 624840 h 1485900"/>
                <a:gd name="connsiteX0" fmla="*/ 1775460 w 1775460"/>
                <a:gd name="connsiteY0" fmla="*/ 1485900 h 1485900"/>
                <a:gd name="connsiteX1" fmla="*/ 1478280 w 1775460"/>
                <a:gd name="connsiteY1" fmla="*/ 1005840 h 1485900"/>
                <a:gd name="connsiteX2" fmla="*/ 1051560 w 1775460"/>
                <a:gd name="connsiteY2" fmla="*/ 586740 h 1485900"/>
                <a:gd name="connsiteX3" fmla="*/ 800100 w 1775460"/>
                <a:gd name="connsiteY3" fmla="*/ 243840 h 1485900"/>
                <a:gd name="connsiteX4" fmla="*/ 1089660 w 1775460"/>
                <a:gd name="connsiteY4" fmla="*/ 0 h 1485900"/>
                <a:gd name="connsiteX5" fmla="*/ 487680 w 1775460"/>
                <a:gd name="connsiteY5" fmla="*/ 434340 h 1485900"/>
                <a:gd name="connsiteX6" fmla="*/ 0 w 1775460"/>
                <a:gd name="connsiteY6" fmla="*/ 624840 h 1485900"/>
                <a:gd name="connsiteX0" fmla="*/ 1775460 w 1775460"/>
                <a:gd name="connsiteY0" fmla="*/ 1485900 h 1485900"/>
                <a:gd name="connsiteX1" fmla="*/ 1478280 w 1775460"/>
                <a:gd name="connsiteY1" fmla="*/ 1005840 h 1485900"/>
                <a:gd name="connsiteX2" fmla="*/ 1051560 w 1775460"/>
                <a:gd name="connsiteY2" fmla="*/ 586740 h 1485900"/>
                <a:gd name="connsiteX3" fmla="*/ 800100 w 1775460"/>
                <a:gd name="connsiteY3" fmla="*/ 243840 h 1485900"/>
                <a:gd name="connsiteX4" fmla="*/ 1089660 w 1775460"/>
                <a:gd name="connsiteY4" fmla="*/ 0 h 1485900"/>
                <a:gd name="connsiteX5" fmla="*/ 530542 w 1775460"/>
                <a:gd name="connsiteY5" fmla="*/ 391477 h 1485900"/>
                <a:gd name="connsiteX6" fmla="*/ 0 w 1775460"/>
                <a:gd name="connsiteY6" fmla="*/ 624840 h 1485900"/>
                <a:gd name="connsiteX0" fmla="*/ 1775460 w 1775460"/>
                <a:gd name="connsiteY0" fmla="*/ 1485900 h 1485900"/>
                <a:gd name="connsiteX1" fmla="*/ 1478280 w 1775460"/>
                <a:gd name="connsiteY1" fmla="*/ 1005840 h 1485900"/>
                <a:gd name="connsiteX2" fmla="*/ 1051560 w 1775460"/>
                <a:gd name="connsiteY2" fmla="*/ 586740 h 1485900"/>
                <a:gd name="connsiteX3" fmla="*/ 788194 w 1775460"/>
                <a:gd name="connsiteY3" fmla="*/ 222409 h 1485900"/>
                <a:gd name="connsiteX4" fmla="*/ 1089660 w 1775460"/>
                <a:gd name="connsiteY4" fmla="*/ 0 h 1485900"/>
                <a:gd name="connsiteX5" fmla="*/ 530542 w 1775460"/>
                <a:gd name="connsiteY5" fmla="*/ 391477 h 1485900"/>
                <a:gd name="connsiteX6" fmla="*/ 0 w 1775460"/>
                <a:gd name="connsiteY6" fmla="*/ 624840 h 1485900"/>
                <a:gd name="connsiteX0" fmla="*/ 1775460 w 1775460"/>
                <a:gd name="connsiteY0" fmla="*/ 1485900 h 1485900"/>
                <a:gd name="connsiteX1" fmla="*/ 1478280 w 1775460"/>
                <a:gd name="connsiteY1" fmla="*/ 1005840 h 1485900"/>
                <a:gd name="connsiteX2" fmla="*/ 1051560 w 1775460"/>
                <a:gd name="connsiteY2" fmla="*/ 586740 h 1485900"/>
                <a:gd name="connsiteX3" fmla="*/ 788194 w 1775460"/>
                <a:gd name="connsiteY3" fmla="*/ 222409 h 1485900"/>
                <a:gd name="connsiteX4" fmla="*/ 1089660 w 1775460"/>
                <a:gd name="connsiteY4" fmla="*/ 0 h 1485900"/>
                <a:gd name="connsiteX5" fmla="*/ 530542 w 1775460"/>
                <a:gd name="connsiteY5" fmla="*/ 391477 h 1485900"/>
                <a:gd name="connsiteX6" fmla="*/ 0 w 1775460"/>
                <a:gd name="connsiteY6" fmla="*/ 624840 h 1485900"/>
                <a:gd name="connsiteX0" fmla="*/ 1775460 w 1775460"/>
                <a:gd name="connsiteY0" fmla="*/ 1485900 h 1485900"/>
                <a:gd name="connsiteX1" fmla="*/ 1478280 w 1775460"/>
                <a:gd name="connsiteY1" fmla="*/ 1005840 h 1485900"/>
                <a:gd name="connsiteX2" fmla="*/ 1051560 w 1775460"/>
                <a:gd name="connsiteY2" fmla="*/ 586740 h 1485900"/>
                <a:gd name="connsiteX3" fmla="*/ 788194 w 1775460"/>
                <a:gd name="connsiteY3" fmla="*/ 222409 h 1485900"/>
                <a:gd name="connsiteX4" fmla="*/ 1089660 w 1775460"/>
                <a:gd name="connsiteY4" fmla="*/ 0 h 1485900"/>
                <a:gd name="connsiteX5" fmla="*/ 530542 w 1775460"/>
                <a:gd name="connsiteY5" fmla="*/ 391477 h 1485900"/>
                <a:gd name="connsiteX6" fmla="*/ 0 w 1775460"/>
                <a:gd name="connsiteY6" fmla="*/ 624840 h 1485900"/>
                <a:gd name="connsiteX0" fmla="*/ 1775460 w 1775460"/>
                <a:gd name="connsiteY0" fmla="*/ 1485900 h 1485900"/>
                <a:gd name="connsiteX1" fmla="*/ 1478280 w 1775460"/>
                <a:gd name="connsiteY1" fmla="*/ 1005840 h 1485900"/>
                <a:gd name="connsiteX2" fmla="*/ 1068229 w 1775460"/>
                <a:gd name="connsiteY2" fmla="*/ 589121 h 1485900"/>
                <a:gd name="connsiteX3" fmla="*/ 788194 w 1775460"/>
                <a:gd name="connsiteY3" fmla="*/ 222409 h 1485900"/>
                <a:gd name="connsiteX4" fmla="*/ 1089660 w 1775460"/>
                <a:gd name="connsiteY4" fmla="*/ 0 h 1485900"/>
                <a:gd name="connsiteX5" fmla="*/ 530542 w 1775460"/>
                <a:gd name="connsiteY5" fmla="*/ 391477 h 1485900"/>
                <a:gd name="connsiteX6" fmla="*/ 0 w 1775460"/>
                <a:gd name="connsiteY6" fmla="*/ 624840 h 1485900"/>
                <a:gd name="connsiteX0" fmla="*/ 1775460 w 1775460"/>
                <a:gd name="connsiteY0" fmla="*/ 1485900 h 1485900"/>
                <a:gd name="connsiteX1" fmla="*/ 1478280 w 1775460"/>
                <a:gd name="connsiteY1" fmla="*/ 1005840 h 1485900"/>
                <a:gd name="connsiteX2" fmla="*/ 1068229 w 1775460"/>
                <a:gd name="connsiteY2" fmla="*/ 589121 h 1485900"/>
                <a:gd name="connsiteX3" fmla="*/ 788194 w 1775460"/>
                <a:gd name="connsiteY3" fmla="*/ 222409 h 1485900"/>
                <a:gd name="connsiteX4" fmla="*/ 1089660 w 1775460"/>
                <a:gd name="connsiteY4" fmla="*/ 0 h 1485900"/>
                <a:gd name="connsiteX5" fmla="*/ 530542 w 1775460"/>
                <a:gd name="connsiteY5" fmla="*/ 391477 h 1485900"/>
                <a:gd name="connsiteX6" fmla="*/ 0 w 1775460"/>
                <a:gd name="connsiteY6" fmla="*/ 624840 h 148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5460" h="1485900">
                  <a:moveTo>
                    <a:pt x="1775460" y="1485900"/>
                  </a:moveTo>
                  <a:cubicBezTo>
                    <a:pt x="1676400" y="1325880"/>
                    <a:pt x="1596152" y="1155303"/>
                    <a:pt x="1478280" y="1005840"/>
                  </a:cubicBezTo>
                  <a:cubicBezTo>
                    <a:pt x="1360408" y="856377"/>
                    <a:pt x="1183243" y="719693"/>
                    <a:pt x="1068229" y="589121"/>
                  </a:cubicBezTo>
                  <a:cubicBezTo>
                    <a:pt x="953215" y="458549"/>
                    <a:pt x="891382" y="386874"/>
                    <a:pt x="788194" y="222409"/>
                  </a:cubicBezTo>
                  <a:lnTo>
                    <a:pt x="1089660" y="0"/>
                  </a:lnTo>
                  <a:cubicBezTo>
                    <a:pt x="1037590" y="31750"/>
                    <a:pt x="712152" y="287337"/>
                    <a:pt x="530542" y="391477"/>
                  </a:cubicBezTo>
                  <a:cubicBezTo>
                    <a:pt x="348932" y="495617"/>
                    <a:pt x="162560" y="561340"/>
                    <a:pt x="0" y="624840"/>
                  </a:cubicBezTo>
                </a:path>
              </a:pathLst>
            </a:custGeom>
            <a:noFill/>
            <a:ln w="50800" cap="rnd">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reeform 26"/>
            <p:cNvSpPr/>
            <p:nvPr/>
          </p:nvSpPr>
          <p:spPr>
            <a:xfrm>
              <a:off x="5072221" y="3887469"/>
              <a:ext cx="523399" cy="268605"/>
            </a:xfrm>
            <a:custGeom>
              <a:avLst/>
              <a:gdLst>
                <a:gd name="connsiteX0" fmla="*/ 563880 w 563880"/>
                <a:gd name="connsiteY0" fmla="*/ 0 h 297180"/>
                <a:gd name="connsiteX1" fmla="*/ 297180 w 563880"/>
                <a:gd name="connsiteY1" fmla="*/ 182880 h 297180"/>
                <a:gd name="connsiteX2" fmla="*/ 0 w 563880"/>
                <a:gd name="connsiteY2" fmla="*/ 297180 h 297180"/>
                <a:gd name="connsiteX0" fmla="*/ 563880 w 563880"/>
                <a:gd name="connsiteY0" fmla="*/ 0 h 297180"/>
                <a:gd name="connsiteX1" fmla="*/ 297180 w 563880"/>
                <a:gd name="connsiteY1" fmla="*/ 182880 h 297180"/>
                <a:gd name="connsiteX2" fmla="*/ 0 w 563880"/>
                <a:gd name="connsiteY2" fmla="*/ 297180 h 297180"/>
                <a:gd name="connsiteX0" fmla="*/ 523399 w 523399"/>
                <a:gd name="connsiteY0" fmla="*/ 0 h 268605"/>
                <a:gd name="connsiteX1" fmla="*/ 256699 w 523399"/>
                <a:gd name="connsiteY1" fmla="*/ 182880 h 268605"/>
                <a:gd name="connsiteX2" fmla="*/ 0 w 523399"/>
                <a:gd name="connsiteY2" fmla="*/ 268605 h 268605"/>
                <a:gd name="connsiteX0" fmla="*/ 523399 w 523399"/>
                <a:gd name="connsiteY0" fmla="*/ 0 h 268605"/>
                <a:gd name="connsiteX1" fmla="*/ 261462 w 523399"/>
                <a:gd name="connsiteY1" fmla="*/ 168592 h 268605"/>
                <a:gd name="connsiteX2" fmla="*/ 0 w 523399"/>
                <a:gd name="connsiteY2" fmla="*/ 268605 h 268605"/>
              </a:gdLst>
              <a:ahLst/>
              <a:cxnLst>
                <a:cxn ang="0">
                  <a:pos x="connsiteX0" y="connsiteY0"/>
                </a:cxn>
                <a:cxn ang="0">
                  <a:pos x="connsiteX1" y="connsiteY1"/>
                </a:cxn>
                <a:cxn ang="0">
                  <a:pos x="connsiteX2" y="connsiteY2"/>
                </a:cxn>
              </a:cxnLst>
              <a:rect l="l" t="t" r="r" b="b"/>
              <a:pathLst>
                <a:path w="523399" h="268605">
                  <a:moveTo>
                    <a:pt x="523399" y="0"/>
                  </a:moveTo>
                  <a:cubicBezTo>
                    <a:pt x="434499" y="60960"/>
                    <a:pt x="355442" y="119062"/>
                    <a:pt x="261462" y="168592"/>
                  </a:cubicBezTo>
                  <a:cubicBezTo>
                    <a:pt x="167482" y="218122"/>
                    <a:pt x="99060" y="230505"/>
                    <a:pt x="0" y="268605"/>
                  </a:cubicBezTo>
                </a:path>
              </a:pathLst>
            </a:custGeom>
            <a:noFill/>
            <a:ln w="50800" cap="rnd">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27"/>
            <p:cNvSpPr/>
            <p:nvPr/>
          </p:nvSpPr>
          <p:spPr>
            <a:xfrm>
              <a:off x="5109369" y="4070350"/>
              <a:ext cx="562451" cy="320516"/>
            </a:xfrm>
            <a:custGeom>
              <a:avLst/>
              <a:gdLst>
                <a:gd name="connsiteX0" fmla="*/ 579120 w 579120"/>
                <a:gd name="connsiteY0" fmla="*/ 0 h 365760"/>
                <a:gd name="connsiteX1" fmla="*/ 281940 w 579120"/>
                <a:gd name="connsiteY1" fmla="*/ 243840 h 365760"/>
                <a:gd name="connsiteX2" fmla="*/ 152400 w 579120"/>
                <a:gd name="connsiteY2" fmla="*/ 312420 h 365760"/>
                <a:gd name="connsiteX3" fmla="*/ 0 w 579120"/>
                <a:gd name="connsiteY3" fmla="*/ 365760 h 365760"/>
                <a:gd name="connsiteX0" fmla="*/ 579120 w 579120"/>
                <a:gd name="connsiteY0" fmla="*/ 0 h 365760"/>
                <a:gd name="connsiteX1" fmla="*/ 281940 w 579120"/>
                <a:gd name="connsiteY1" fmla="*/ 243840 h 365760"/>
                <a:gd name="connsiteX2" fmla="*/ 152400 w 579120"/>
                <a:gd name="connsiteY2" fmla="*/ 312420 h 365760"/>
                <a:gd name="connsiteX3" fmla="*/ 0 w 579120"/>
                <a:gd name="connsiteY3" fmla="*/ 365760 h 365760"/>
                <a:gd name="connsiteX0" fmla="*/ 579120 w 579120"/>
                <a:gd name="connsiteY0" fmla="*/ 0 h 365760"/>
                <a:gd name="connsiteX1" fmla="*/ 281940 w 579120"/>
                <a:gd name="connsiteY1" fmla="*/ 243840 h 365760"/>
                <a:gd name="connsiteX2" fmla="*/ 152400 w 579120"/>
                <a:gd name="connsiteY2" fmla="*/ 312420 h 365760"/>
                <a:gd name="connsiteX3" fmla="*/ 0 w 579120"/>
                <a:gd name="connsiteY3" fmla="*/ 365760 h 365760"/>
                <a:gd name="connsiteX0" fmla="*/ 579120 w 579120"/>
                <a:gd name="connsiteY0" fmla="*/ 0 h 365760"/>
                <a:gd name="connsiteX1" fmla="*/ 281940 w 579120"/>
                <a:gd name="connsiteY1" fmla="*/ 243840 h 365760"/>
                <a:gd name="connsiteX2" fmla="*/ 152400 w 579120"/>
                <a:gd name="connsiteY2" fmla="*/ 329089 h 365760"/>
                <a:gd name="connsiteX3" fmla="*/ 0 w 579120"/>
                <a:gd name="connsiteY3" fmla="*/ 365760 h 365760"/>
                <a:gd name="connsiteX0" fmla="*/ 579120 w 579120"/>
                <a:gd name="connsiteY0" fmla="*/ 0 h 365760"/>
                <a:gd name="connsiteX1" fmla="*/ 360521 w 579120"/>
                <a:gd name="connsiteY1" fmla="*/ 196215 h 365760"/>
                <a:gd name="connsiteX2" fmla="*/ 152400 w 579120"/>
                <a:gd name="connsiteY2" fmla="*/ 329089 h 365760"/>
                <a:gd name="connsiteX3" fmla="*/ 0 w 579120"/>
                <a:gd name="connsiteY3" fmla="*/ 365760 h 365760"/>
                <a:gd name="connsiteX0" fmla="*/ 579120 w 579120"/>
                <a:gd name="connsiteY0" fmla="*/ 0 h 365760"/>
                <a:gd name="connsiteX1" fmla="*/ 360521 w 579120"/>
                <a:gd name="connsiteY1" fmla="*/ 196215 h 365760"/>
                <a:gd name="connsiteX2" fmla="*/ 152400 w 579120"/>
                <a:gd name="connsiteY2" fmla="*/ 329089 h 365760"/>
                <a:gd name="connsiteX3" fmla="*/ 0 w 579120"/>
                <a:gd name="connsiteY3" fmla="*/ 365760 h 365760"/>
                <a:gd name="connsiteX0" fmla="*/ 562451 w 562451"/>
                <a:gd name="connsiteY0" fmla="*/ 0 h 335490"/>
                <a:gd name="connsiteX1" fmla="*/ 343852 w 562451"/>
                <a:gd name="connsiteY1" fmla="*/ 196215 h 335490"/>
                <a:gd name="connsiteX2" fmla="*/ 135731 w 562451"/>
                <a:gd name="connsiteY2" fmla="*/ 329089 h 335490"/>
                <a:gd name="connsiteX3" fmla="*/ 0 w 562451"/>
                <a:gd name="connsiteY3" fmla="*/ 320516 h 335490"/>
                <a:gd name="connsiteX0" fmla="*/ 562451 w 562451"/>
                <a:gd name="connsiteY0" fmla="*/ 0 h 320516"/>
                <a:gd name="connsiteX1" fmla="*/ 343852 w 562451"/>
                <a:gd name="connsiteY1" fmla="*/ 196215 h 320516"/>
                <a:gd name="connsiteX2" fmla="*/ 0 w 562451"/>
                <a:gd name="connsiteY2" fmla="*/ 320516 h 320516"/>
                <a:gd name="connsiteX0" fmla="*/ 562451 w 562451"/>
                <a:gd name="connsiteY0" fmla="*/ 0 h 320516"/>
                <a:gd name="connsiteX1" fmla="*/ 327183 w 562451"/>
                <a:gd name="connsiteY1" fmla="*/ 186690 h 320516"/>
                <a:gd name="connsiteX2" fmla="*/ 0 w 562451"/>
                <a:gd name="connsiteY2" fmla="*/ 320516 h 320516"/>
              </a:gdLst>
              <a:ahLst/>
              <a:cxnLst>
                <a:cxn ang="0">
                  <a:pos x="connsiteX0" y="connsiteY0"/>
                </a:cxn>
                <a:cxn ang="0">
                  <a:pos x="connsiteX1" y="connsiteY1"/>
                </a:cxn>
                <a:cxn ang="0">
                  <a:pos x="connsiteX2" y="connsiteY2"/>
                </a:cxn>
              </a:cxnLst>
              <a:rect l="l" t="t" r="r" b="b"/>
              <a:pathLst>
                <a:path w="562451" h="320516">
                  <a:moveTo>
                    <a:pt x="562451" y="0"/>
                  </a:moveTo>
                  <a:cubicBezTo>
                    <a:pt x="463391" y="81280"/>
                    <a:pt x="420925" y="133271"/>
                    <a:pt x="327183" y="186690"/>
                  </a:cubicBezTo>
                  <a:cubicBezTo>
                    <a:pt x="233441" y="240109"/>
                    <a:pt x="71636" y="294620"/>
                    <a:pt x="0" y="320516"/>
                  </a:cubicBezTo>
                </a:path>
              </a:pathLst>
            </a:custGeom>
            <a:noFill/>
            <a:ln w="50800" cap="rnd">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Picture 6">
            <a:extLst>
              <a:ext uri="{FF2B5EF4-FFF2-40B4-BE49-F238E27FC236}">
                <a16:creationId xmlns:a16="http://schemas.microsoft.com/office/drawing/2014/main" id="{89ED23FE-A7FA-4B3A-8085-88887C4BAB8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781812"/>
            <a:ext cx="9144000" cy="5294376"/>
          </a:xfrm>
          <a:prstGeom prst="rect">
            <a:avLst/>
          </a:prstGeom>
        </p:spPr>
      </p:pic>
    </p:spTree>
    <p:extLst>
      <p:ext uri="{BB962C8B-B14F-4D97-AF65-F5344CB8AC3E}">
        <p14:creationId xmlns:p14="http://schemas.microsoft.com/office/powerpoint/2010/main" val="117443030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Judean wilderness near Jericho</a:t>
            </a:r>
          </a:p>
        </p:txBody>
      </p:sp>
      <p:sp>
        <p:nvSpPr>
          <p:cNvPr id="3" name="Text Placeholder 2"/>
          <p:cNvSpPr>
            <a:spLocks noGrp="1"/>
          </p:cNvSpPr>
          <p:nvPr>
            <p:ph type="body" sz="quarter" idx="12"/>
          </p:nvPr>
        </p:nvSpPr>
        <p:spPr/>
        <p:txBody>
          <a:bodyPr/>
          <a:lstStyle/>
          <a:p>
            <a:r>
              <a:rPr lang="en-US" dirty="0"/>
              <a:t>22:32</a:t>
            </a:r>
          </a:p>
        </p:txBody>
      </p:sp>
      <p:sp>
        <p:nvSpPr>
          <p:cNvPr id="4" name="Title 3"/>
          <p:cNvSpPr>
            <a:spLocks noGrp="1"/>
          </p:cNvSpPr>
          <p:nvPr>
            <p:ph type="title"/>
          </p:nvPr>
        </p:nvSpPr>
        <p:spPr/>
        <p:txBody>
          <a:bodyPr/>
          <a:lstStyle/>
          <a:p>
            <a:r>
              <a:rPr lang="en-US" dirty="0"/>
              <a:t>And who is a rock, except our God?</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309442219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04 0Adds 2012\06 Jordan\Amman\Amman Rujm al-Malfouf, Ammonite tower, tb031115689.jpg"/>
          <p:cNvPicPr>
            <a:picLocks noChangeAspect="1" noChangeArrowheads="1"/>
          </p:cNvPicPr>
          <p:nvPr/>
        </p:nvPicPr>
        <p:blipFill rotWithShape="1">
          <a:blip r:embed="rId3">
            <a:extLst>
              <a:ext uri="{28A0092B-C50C-407E-A947-70E740481C1C}">
                <a14:useLocalDpi xmlns:a14="http://schemas.microsoft.com/office/drawing/2010/main" val="0"/>
              </a:ext>
            </a:extLst>
          </a:blip>
          <a:srcRect r="1581"/>
          <a:stretch/>
        </p:blipFill>
        <p:spPr bwMode="auto">
          <a:xfrm>
            <a:off x="1"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Ammonite tower at </a:t>
            </a:r>
            <a:r>
              <a:rPr lang="en-US" dirty="0" err="1"/>
              <a:t>Rujm</a:t>
            </a:r>
            <a:r>
              <a:rPr lang="en-US" dirty="0"/>
              <a:t> al-</a:t>
            </a:r>
            <a:r>
              <a:rPr lang="en-US" dirty="0" err="1"/>
              <a:t>Malfouf</a:t>
            </a:r>
            <a:r>
              <a:rPr lang="en-US" dirty="0"/>
              <a:t>, Amman, circa 750 BC</a:t>
            </a:r>
          </a:p>
        </p:txBody>
      </p:sp>
      <p:sp>
        <p:nvSpPr>
          <p:cNvPr id="3" name="Text Placeholder 2"/>
          <p:cNvSpPr>
            <a:spLocks noGrp="1"/>
          </p:cNvSpPr>
          <p:nvPr>
            <p:ph type="body" sz="quarter" idx="12"/>
          </p:nvPr>
        </p:nvSpPr>
        <p:spPr/>
        <p:txBody>
          <a:bodyPr/>
          <a:lstStyle/>
          <a:p>
            <a:r>
              <a:rPr lang="en-US" dirty="0"/>
              <a:t>22:33</a:t>
            </a:r>
          </a:p>
        </p:txBody>
      </p:sp>
      <p:sp>
        <p:nvSpPr>
          <p:cNvPr id="4" name="Title 3"/>
          <p:cNvSpPr>
            <a:spLocks noGrp="1"/>
          </p:cNvSpPr>
          <p:nvPr>
            <p:ph type="title"/>
          </p:nvPr>
        </p:nvSpPr>
        <p:spPr/>
        <p:txBody>
          <a:bodyPr/>
          <a:lstStyle/>
          <a:p>
            <a:r>
              <a:rPr lang="en-US" dirty="0"/>
              <a:t>God is my strong fortress</a:t>
            </a:r>
          </a:p>
        </p:txBody>
      </p:sp>
    </p:spTree>
    <p:extLst>
      <p:ext uri="{BB962C8B-B14F-4D97-AF65-F5344CB8AC3E}">
        <p14:creationId xmlns:p14="http://schemas.microsoft.com/office/powerpoint/2010/main" val="38599517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ris\Documents\Bolen\PCB size\19 Persia-pcb\Pasargadae\Pasargadae citadel stone construction, tb0505180303.jpg"/>
          <p:cNvPicPr>
            <a:picLocks noChangeAspect="1" noChangeArrowheads="1"/>
          </p:cNvPicPr>
          <p:nvPr/>
        </p:nvPicPr>
        <p:blipFill rotWithShape="1">
          <a:blip r:embed="rId3">
            <a:extLst>
              <a:ext uri="{28A0092B-C50C-407E-A947-70E740481C1C}">
                <a14:useLocalDpi xmlns:a14="http://schemas.microsoft.com/office/drawing/2010/main" val="0"/>
              </a:ext>
            </a:extLst>
          </a:blip>
          <a:srcRect r="832"/>
          <a:stretch/>
        </p:blipFill>
        <p:spPr bwMode="auto">
          <a:xfrm>
            <a:off x="0" y="369333"/>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Strong stone citadel at Pasargadae, circa 500 BC</a:t>
            </a:r>
          </a:p>
        </p:txBody>
      </p:sp>
      <p:sp>
        <p:nvSpPr>
          <p:cNvPr id="3" name="Text Placeholder 2"/>
          <p:cNvSpPr>
            <a:spLocks noGrp="1"/>
          </p:cNvSpPr>
          <p:nvPr>
            <p:ph type="body" sz="quarter" idx="12"/>
          </p:nvPr>
        </p:nvSpPr>
        <p:spPr/>
        <p:txBody>
          <a:bodyPr/>
          <a:lstStyle/>
          <a:p>
            <a:r>
              <a:rPr lang="en-US" dirty="0"/>
              <a:t>22:33</a:t>
            </a:r>
          </a:p>
        </p:txBody>
      </p:sp>
      <p:sp>
        <p:nvSpPr>
          <p:cNvPr id="4" name="Title 3"/>
          <p:cNvSpPr>
            <a:spLocks noGrp="1"/>
          </p:cNvSpPr>
          <p:nvPr>
            <p:ph type="title"/>
          </p:nvPr>
        </p:nvSpPr>
        <p:spPr/>
        <p:txBody>
          <a:bodyPr/>
          <a:lstStyle/>
          <a:p>
            <a:r>
              <a:rPr lang="en-US" dirty="0"/>
              <a:t>God is my strong fortress</a:t>
            </a:r>
          </a:p>
        </p:txBody>
      </p:sp>
    </p:spTree>
    <p:extLst>
      <p:ext uri="{BB962C8B-B14F-4D97-AF65-F5344CB8AC3E}">
        <p14:creationId xmlns:p14="http://schemas.microsoft.com/office/powerpoint/2010/main" val="1284524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42900"/>
            <a:ext cx="9144000" cy="6172200"/>
          </a:xfrm>
          <a:prstGeom prst="rect">
            <a:avLst/>
          </a:prstGeom>
        </p:spPr>
      </p:pic>
      <p:sp>
        <p:nvSpPr>
          <p:cNvPr id="2" name="Text Placeholder 1"/>
          <p:cNvSpPr>
            <a:spLocks noGrp="1"/>
          </p:cNvSpPr>
          <p:nvPr>
            <p:ph type="body" sz="quarter" idx="10"/>
          </p:nvPr>
        </p:nvSpPr>
        <p:spPr/>
        <p:txBody>
          <a:bodyPr/>
          <a:lstStyle/>
          <a:p>
            <a:r>
              <a:rPr lang="en-US" dirty="0"/>
              <a:t>Masada (aerial view from the north)</a:t>
            </a:r>
          </a:p>
        </p:txBody>
      </p:sp>
      <p:sp>
        <p:nvSpPr>
          <p:cNvPr id="3" name="Text Placeholder 2"/>
          <p:cNvSpPr>
            <a:spLocks noGrp="1"/>
          </p:cNvSpPr>
          <p:nvPr>
            <p:ph type="body" sz="quarter" idx="12"/>
          </p:nvPr>
        </p:nvSpPr>
        <p:spPr/>
        <p:txBody>
          <a:bodyPr/>
          <a:lstStyle/>
          <a:p>
            <a:r>
              <a:rPr lang="en-US" dirty="0"/>
              <a:t>22:3</a:t>
            </a:r>
          </a:p>
        </p:txBody>
      </p:sp>
      <p:sp>
        <p:nvSpPr>
          <p:cNvPr id="4" name="Title 3"/>
          <p:cNvSpPr>
            <a:spLocks noGrp="1"/>
          </p:cNvSpPr>
          <p:nvPr>
            <p:ph type="title"/>
          </p:nvPr>
        </p:nvSpPr>
        <p:spPr/>
        <p:txBody>
          <a:bodyPr/>
          <a:lstStyle/>
          <a:p>
            <a:r>
              <a:rPr lang="en-US" dirty="0"/>
              <a:t>My God is my rock, in whom I take refuge</a:t>
            </a:r>
          </a:p>
        </p:txBody>
      </p:sp>
    </p:spTree>
    <p:extLst>
      <p:ext uri="{BB962C8B-B14F-4D97-AF65-F5344CB8AC3E}">
        <p14:creationId xmlns:p14="http://schemas.microsoft.com/office/powerpoint/2010/main" val="1147334846"/>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Deer at </a:t>
            </a:r>
            <a:r>
              <a:rPr lang="en-US" dirty="0" err="1"/>
              <a:t>Neot</a:t>
            </a:r>
            <a:r>
              <a:rPr lang="en-US" dirty="0"/>
              <a:t> </a:t>
            </a:r>
            <a:r>
              <a:rPr lang="en-US" dirty="0" err="1"/>
              <a:t>Kedumim</a:t>
            </a:r>
            <a:endParaRPr lang="en-US" dirty="0"/>
          </a:p>
        </p:txBody>
      </p:sp>
      <p:sp>
        <p:nvSpPr>
          <p:cNvPr id="3" name="Text Placeholder 2"/>
          <p:cNvSpPr>
            <a:spLocks noGrp="1"/>
          </p:cNvSpPr>
          <p:nvPr>
            <p:ph type="body" sz="quarter" idx="12"/>
          </p:nvPr>
        </p:nvSpPr>
        <p:spPr/>
        <p:txBody>
          <a:bodyPr/>
          <a:lstStyle/>
          <a:p>
            <a:r>
              <a:rPr lang="en-US"/>
              <a:t>22:34</a:t>
            </a:r>
          </a:p>
        </p:txBody>
      </p:sp>
      <p:sp>
        <p:nvSpPr>
          <p:cNvPr id="4" name="Title 3"/>
          <p:cNvSpPr>
            <a:spLocks noGrp="1"/>
          </p:cNvSpPr>
          <p:nvPr>
            <p:ph type="title"/>
          </p:nvPr>
        </p:nvSpPr>
        <p:spPr/>
        <p:txBody>
          <a:bodyPr/>
          <a:lstStyle/>
          <a:p>
            <a:r>
              <a:rPr lang="en-US" dirty="0"/>
              <a:t>He made my feet like the feet of a deer and set me securely upon high places</a:t>
            </a:r>
          </a:p>
        </p:txBody>
      </p:sp>
    </p:spTree>
    <p:extLst>
      <p:ext uri="{BB962C8B-B14F-4D97-AF65-F5344CB8AC3E}">
        <p14:creationId xmlns:p14="http://schemas.microsoft.com/office/powerpoint/2010/main" val="957651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Fallow deer at </a:t>
            </a:r>
            <a:r>
              <a:rPr lang="en-US" dirty="0" err="1"/>
              <a:t>Neot</a:t>
            </a:r>
            <a:r>
              <a:rPr lang="en-US" dirty="0"/>
              <a:t> </a:t>
            </a:r>
            <a:r>
              <a:rPr lang="en-US" dirty="0" err="1"/>
              <a:t>Kedumim</a:t>
            </a:r>
            <a:endParaRPr lang="en-US" dirty="0"/>
          </a:p>
        </p:txBody>
      </p:sp>
      <p:sp>
        <p:nvSpPr>
          <p:cNvPr id="3" name="Text Placeholder 2"/>
          <p:cNvSpPr>
            <a:spLocks noGrp="1"/>
          </p:cNvSpPr>
          <p:nvPr>
            <p:ph type="body" sz="quarter" idx="12"/>
          </p:nvPr>
        </p:nvSpPr>
        <p:spPr/>
        <p:txBody>
          <a:bodyPr/>
          <a:lstStyle/>
          <a:p>
            <a:r>
              <a:rPr lang="en-US"/>
              <a:t>22:34</a:t>
            </a:r>
          </a:p>
        </p:txBody>
      </p:sp>
      <p:sp>
        <p:nvSpPr>
          <p:cNvPr id="4" name="Title 3"/>
          <p:cNvSpPr>
            <a:spLocks noGrp="1"/>
          </p:cNvSpPr>
          <p:nvPr>
            <p:ph type="title"/>
          </p:nvPr>
        </p:nvSpPr>
        <p:spPr/>
        <p:txBody>
          <a:bodyPr/>
          <a:lstStyle/>
          <a:p>
            <a:r>
              <a:rPr lang="en-US" dirty="0"/>
              <a:t>He made my feet like the feet of a deer and set me securely upon high places</a:t>
            </a:r>
          </a:p>
        </p:txBody>
      </p:sp>
    </p:spTree>
    <p:extLst>
      <p:ext uri="{BB962C8B-B14F-4D97-AF65-F5344CB8AC3E}">
        <p14:creationId xmlns:p14="http://schemas.microsoft.com/office/powerpoint/2010/main" val="231576723"/>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8590"/>
            <a:ext cx="9144000" cy="6560820"/>
          </a:xfrm>
          <a:prstGeom prst="rect">
            <a:avLst/>
          </a:prstGeom>
        </p:spPr>
      </p:pic>
      <p:sp>
        <p:nvSpPr>
          <p:cNvPr id="2" name="Text Placeholder 1"/>
          <p:cNvSpPr>
            <a:spLocks noGrp="1"/>
          </p:cNvSpPr>
          <p:nvPr>
            <p:ph type="body" sz="quarter" idx="10"/>
          </p:nvPr>
        </p:nvSpPr>
        <p:spPr/>
        <p:txBody>
          <a:bodyPr/>
          <a:lstStyle/>
          <a:p>
            <a:r>
              <a:rPr lang="en-US" dirty="0"/>
              <a:t>Armorers string and test the king’s bow for a hunt, from Nineveh, 7th century BC</a:t>
            </a:r>
          </a:p>
        </p:txBody>
      </p:sp>
      <p:sp>
        <p:nvSpPr>
          <p:cNvPr id="3" name="Text Placeholder 2"/>
          <p:cNvSpPr>
            <a:spLocks noGrp="1"/>
          </p:cNvSpPr>
          <p:nvPr>
            <p:ph type="body" sz="quarter" idx="12"/>
          </p:nvPr>
        </p:nvSpPr>
        <p:spPr/>
        <p:txBody>
          <a:bodyPr/>
          <a:lstStyle/>
          <a:p>
            <a:r>
              <a:rPr lang="en-US"/>
              <a:t>22:35</a:t>
            </a:r>
          </a:p>
        </p:txBody>
      </p:sp>
      <p:sp>
        <p:nvSpPr>
          <p:cNvPr id="4" name="Title 3"/>
          <p:cNvSpPr>
            <a:spLocks noGrp="1"/>
          </p:cNvSpPr>
          <p:nvPr>
            <p:ph type="title"/>
          </p:nvPr>
        </p:nvSpPr>
        <p:spPr/>
        <p:txBody>
          <a:bodyPr/>
          <a:lstStyle/>
          <a:p>
            <a:r>
              <a:rPr lang="en-US" dirty="0"/>
              <a:t>He trains my hands for war, so that my arms can bend a bronze bow</a:t>
            </a:r>
          </a:p>
        </p:txBody>
      </p:sp>
    </p:spTree>
    <p:extLst>
      <p:ext uri="{BB962C8B-B14F-4D97-AF65-F5344CB8AC3E}">
        <p14:creationId xmlns:p14="http://schemas.microsoft.com/office/powerpoint/2010/main" val="1734339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s://upload.wikimedia.org/wikipedia/commons/thumb/6/63/Ashurbanipal_II%2C_detail_of_a_lion-hunt_scene_from_Nineveh%2C_7th_century_BC%2C_the_British_Museum.jpg/1024px-Ashurbanipal_II%2C_detail_of_a_lion-hunt_scene_from_Nineveh%2C_7th_century_BC%2C_the_British_Museum.jpg"/>
          <p:cNvPicPr>
            <a:picLocks noChangeAspect="1" noChangeArrowheads="1"/>
          </p:cNvPicPr>
          <p:nvPr/>
        </p:nvPicPr>
        <p:blipFill rotWithShape="1">
          <a:blip r:embed="rId3">
            <a:extLst>
              <a:ext uri="{28A0092B-C50C-407E-A947-70E740481C1C}">
                <a14:useLocalDpi xmlns:a14="http://schemas.microsoft.com/office/drawing/2010/main" val="0"/>
              </a:ext>
            </a:extLst>
          </a:blip>
          <a:srcRect r="127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of Ashurbanipal with a fully drawn bow, from Nineveh, 7th century BC</a:t>
            </a:r>
          </a:p>
        </p:txBody>
      </p:sp>
      <p:sp>
        <p:nvSpPr>
          <p:cNvPr id="3" name="Text Placeholder 2"/>
          <p:cNvSpPr>
            <a:spLocks noGrp="1"/>
          </p:cNvSpPr>
          <p:nvPr>
            <p:ph type="body" sz="quarter" idx="12"/>
          </p:nvPr>
        </p:nvSpPr>
        <p:spPr/>
        <p:txBody>
          <a:bodyPr/>
          <a:lstStyle/>
          <a:p>
            <a:r>
              <a:rPr lang="en-US" dirty="0"/>
              <a:t>22:35</a:t>
            </a:r>
          </a:p>
        </p:txBody>
      </p:sp>
      <p:sp>
        <p:nvSpPr>
          <p:cNvPr id="4" name="Title 3"/>
          <p:cNvSpPr>
            <a:spLocks noGrp="1"/>
          </p:cNvSpPr>
          <p:nvPr>
            <p:ph type="title"/>
          </p:nvPr>
        </p:nvSpPr>
        <p:spPr/>
        <p:txBody>
          <a:bodyPr/>
          <a:lstStyle/>
          <a:p>
            <a:r>
              <a:rPr lang="en-US" dirty="0"/>
              <a:t>He trains my hands for war, so that my arms can bend a bronze bow</a:t>
            </a:r>
          </a:p>
        </p:txBody>
      </p:sp>
    </p:spTree>
    <p:extLst>
      <p:ext uri="{BB962C8B-B14F-4D97-AF65-F5344CB8AC3E}">
        <p14:creationId xmlns:p14="http://schemas.microsoft.com/office/powerpoint/2010/main" val="91260624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Kris\Documents\Bolen\03 Museums 2014\UK Museums\British Museum\Assyria\Nimrud, northwest palace, bronze shield, 9th-8th c, tb11200478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9112" y="33641"/>
            <a:ext cx="7145776" cy="665748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Bronze shield from the northwest palace at Nimrud, 9th–8th centuries BC</a:t>
            </a:r>
          </a:p>
        </p:txBody>
      </p:sp>
      <p:sp>
        <p:nvSpPr>
          <p:cNvPr id="3" name="Text Placeholder 2"/>
          <p:cNvSpPr>
            <a:spLocks noGrp="1"/>
          </p:cNvSpPr>
          <p:nvPr>
            <p:ph type="body" sz="quarter" idx="12"/>
          </p:nvPr>
        </p:nvSpPr>
        <p:spPr/>
        <p:txBody>
          <a:bodyPr/>
          <a:lstStyle/>
          <a:p>
            <a:r>
              <a:rPr lang="en-US"/>
              <a:t>22:36</a:t>
            </a:r>
          </a:p>
        </p:txBody>
      </p:sp>
      <p:sp>
        <p:nvSpPr>
          <p:cNvPr id="4" name="Title 3"/>
          <p:cNvSpPr>
            <a:spLocks noGrp="1"/>
          </p:cNvSpPr>
          <p:nvPr>
            <p:ph type="title"/>
          </p:nvPr>
        </p:nvSpPr>
        <p:spPr/>
        <p:txBody>
          <a:bodyPr/>
          <a:lstStyle/>
          <a:p>
            <a:r>
              <a:rPr lang="en-US" dirty="0"/>
              <a:t>You have also given me the shield of your salvation, and Your help has made me great</a:t>
            </a:r>
          </a:p>
        </p:txBody>
      </p:sp>
    </p:spTree>
    <p:extLst>
      <p:ext uri="{BB962C8B-B14F-4D97-AF65-F5344CB8AC3E}">
        <p14:creationId xmlns:p14="http://schemas.microsoft.com/office/powerpoint/2010/main" val="2112507942"/>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PCB size\Mark IBEX 2019-pcb\Path\Broad path at Gezer, mjb1902200748.jpg"/>
          <p:cNvPicPr>
            <a:picLocks noChangeAspect="1" noChangeArrowheads="1"/>
          </p:cNvPicPr>
          <p:nvPr/>
        </p:nvPicPr>
        <p:blipFill rotWithShape="1">
          <a:blip r:embed="rId3">
            <a:extLst>
              <a:ext uri="{28A0092B-C50C-407E-A947-70E740481C1C}">
                <a14:useLocalDpi xmlns:a14="http://schemas.microsoft.com/office/drawing/2010/main" val="0"/>
              </a:ext>
            </a:extLst>
          </a:blip>
          <a:srcRect r="832"/>
          <a:stretch/>
        </p:blipFill>
        <p:spPr bwMode="auto">
          <a:xfrm>
            <a:off x="0" y="369333"/>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Broad path at Gezer</a:t>
            </a:r>
          </a:p>
        </p:txBody>
      </p:sp>
      <p:sp>
        <p:nvSpPr>
          <p:cNvPr id="3" name="Text Placeholder 2"/>
          <p:cNvSpPr>
            <a:spLocks noGrp="1"/>
          </p:cNvSpPr>
          <p:nvPr>
            <p:ph type="body" sz="quarter" idx="12"/>
          </p:nvPr>
        </p:nvSpPr>
        <p:spPr/>
        <p:txBody>
          <a:bodyPr/>
          <a:lstStyle/>
          <a:p>
            <a:r>
              <a:rPr lang="en-US"/>
              <a:t>22:37</a:t>
            </a:r>
          </a:p>
        </p:txBody>
      </p:sp>
      <p:sp>
        <p:nvSpPr>
          <p:cNvPr id="4" name="Title 3"/>
          <p:cNvSpPr>
            <a:spLocks noGrp="1"/>
          </p:cNvSpPr>
          <p:nvPr>
            <p:ph type="title"/>
          </p:nvPr>
        </p:nvSpPr>
        <p:spPr/>
        <p:txBody>
          <a:bodyPr/>
          <a:lstStyle/>
          <a:p>
            <a:r>
              <a:rPr lang="en-US" dirty="0"/>
              <a:t>You have given me a broad place to step, and my feet have not slipped</a:t>
            </a:r>
          </a:p>
        </p:txBody>
      </p:sp>
    </p:spTree>
    <p:extLst>
      <p:ext uri="{BB962C8B-B14F-4D97-AF65-F5344CB8AC3E}">
        <p14:creationId xmlns:p14="http://schemas.microsoft.com/office/powerpoint/2010/main" val="118717627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Boy riding a donkey along a precipitous trail in the Wadi Qilt</a:t>
            </a:r>
          </a:p>
        </p:txBody>
      </p:sp>
      <p:sp>
        <p:nvSpPr>
          <p:cNvPr id="3" name="Text Placeholder 2"/>
          <p:cNvSpPr>
            <a:spLocks noGrp="1"/>
          </p:cNvSpPr>
          <p:nvPr>
            <p:ph type="body" sz="quarter" idx="12"/>
          </p:nvPr>
        </p:nvSpPr>
        <p:spPr/>
        <p:txBody>
          <a:bodyPr/>
          <a:lstStyle/>
          <a:p>
            <a:r>
              <a:rPr lang="en-US"/>
              <a:t>22:37</a:t>
            </a:r>
          </a:p>
        </p:txBody>
      </p:sp>
      <p:pic>
        <p:nvPicPr>
          <p:cNvPr id="2050" name="Picture 2" descr="C:\Users\Kris\Documents\Bolen\PCB size\Mark IBEX 2019-pcb\Wadi Qilt\Boy riding donkey on trail in Wadi Qilt, mjb1902211158.jpg"/>
          <p:cNvPicPr>
            <a:picLocks noChangeAspect="1" noChangeArrowheads="1"/>
          </p:cNvPicPr>
          <p:nvPr/>
        </p:nvPicPr>
        <p:blipFill rotWithShape="1">
          <a:blip r:embed="rId3">
            <a:extLst>
              <a:ext uri="{28A0092B-C50C-407E-A947-70E740481C1C}">
                <a14:useLocalDpi xmlns:a14="http://schemas.microsoft.com/office/drawing/2010/main" val="0"/>
              </a:ext>
            </a:extLst>
          </a:blip>
          <a:srcRect r="832"/>
          <a:stretch/>
        </p:blipFill>
        <p:spPr bwMode="auto">
          <a:xfrm>
            <a:off x="0" y="369333"/>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p:txBody>
          <a:bodyPr/>
          <a:lstStyle/>
          <a:p>
            <a:r>
              <a:rPr lang="en-US" dirty="0"/>
              <a:t>You have given me a broad place to step, and my feet have not slipped</a:t>
            </a:r>
          </a:p>
        </p:txBody>
      </p:sp>
    </p:spTree>
    <p:extLst>
      <p:ext uri="{BB962C8B-B14F-4D97-AF65-F5344CB8AC3E}">
        <p14:creationId xmlns:p14="http://schemas.microsoft.com/office/powerpoint/2010/main" val="131818925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PCB size\Getty Villa\Assyrian reliefs\Relief of battle with camel rider, Assyrian, from central palace at Nimrud, 728 BC, tb100919330.jpg"/>
          <p:cNvPicPr>
            <a:picLocks noChangeAspect="1" noChangeArrowheads="1"/>
          </p:cNvPicPr>
          <p:nvPr/>
        </p:nvPicPr>
        <p:blipFill rotWithShape="1">
          <a:blip r:embed="rId3">
            <a:extLst>
              <a:ext uri="{28A0092B-C50C-407E-A947-70E740481C1C}">
                <a14:useLocalDpi xmlns:a14="http://schemas.microsoft.com/office/drawing/2010/main" val="0"/>
              </a:ext>
            </a:extLst>
          </a:blip>
          <a:srcRect l="1305" r="870"/>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Cavalry pursuing a camel rider, from the central palace at Nimrud, 728 BC</a:t>
            </a:r>
          </a:p>
        </p:txBody>
      </p:sp>
      <p:sp>
        <p:nvSpPr>
          <p:cNvPr id="3" name="Text Placeholder 2"/>
          <p:cNvSpPr>
            <a:spLocks noGrp="1"/>
          </p:cNvSpPr>
          <p:nvPr>
            <p:ph type="body" sz="quarter" idx="12"/>
          </p:nvPr>
        </p:nvSpPr>
        <p:spPr/>
        <p:txBody>
          <a:bodyPr/>
          <a:lstStyle/>
          <a:p>
            <a:r>
              <a:rPr lang="en-US"/>
              <a:t>22:38</a:t>
            </a:r>
          </a:p>
        </p:txBody>
      </p:sp>
      <p:sp>
        <p:nvSpPr>
          <p:cNvPr id="4" name="Title 3"/>
          <p:cNvSpPr>
            <a:spLocks noGrp="1"/>
          </p:cNvSpPr>
          <p:nvPr>
            <p:ph type="title"/>
          </p:nvPr>
        </p:nvSpPr>
        <p:spPr/>
        <p:txBody>
          <a:bodyPr/>
          <a:lstStyle/>
          <a:p>
            <a:r>
              <a:rPr lang="en-US" dirty="0"/>
              <a:t>I pursued my enemies and destroyed them, and I did not turn back until they were consumed</a:t>
            </a:r>
          </a:p>
        </p:txBody>
      </p:sp>
    </p:spTree>
    <p:extLst>
      <p:ext uri="{BB962C8B-B14F-4D97-AF65-F5344CB8AC3E}">
        <p14:creationId xmlns:p14="http://schemas.microsoft.com/office/powerpoint/2010/main" val="1087434178"/>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of melee at the Battle of </a:t>
            </a:r>
            <a:r>
              <a:rPr lang="en-US" dirty="0" err="1"/>
              <a:t>Ulai</a:t>
            </a:r>
            <a:r>
              <a:rPr lang="en-US"/>
              <a:t>, reign of Ashurbanipal, 7th century BC (sketch)</a:t>
            </a:r>
            <a:endParaRPr lang="en-US" dirty="0"/>
          </a:p>
        </p:txBody>
      </p:sp>
      <p:sp>
        <p:nvSpPr>
          <p:cNvPr id="3" name="Text Placeholder 2"/>
          <p:cNvSpPr>
            <a:spLocks noGrp="1"/>
          </p:cNvSpPr>
          <p:nvPr>
            <p:ph type="body" sz="quarter" idx="12"/>
          </p:nvPr>
        </p:nvSpPr>
        <p:spPr/>
        <p:txBody>
          <a:bodyPr/>
          <a:lstStyle/>
          <a:p>
            <a:r>
              <a:rPr lang="en-US"/>
              <a:t>22:38</a:t>
            </a:r>
          </a:p>
        </p:txBody>
      </p:sp>
      <p:sp>
        <p:nvSpPr>
          <p:cNvPr id="4" name="Title 3"/>
          <p:cNvSpPr>
            <a:spLocks noGrp="1"/>
          </p:cNvSpPr>
          <p:nvPr>
            <p:ph type="title"/>
          </p:nvPr>
        </p:nvSpPr>
        <p:spPr/>
        <p:txBody>
          <a:bodyPr/>
          <a:lstStyle/>
          <a:p>
            <a:r>
              <a:rPr lang="en-US" dirty="0"/>
              <a:t>I pursued my enemies and destroyed them, and I did not turn back until they were consumed</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896488"/>
            <a:ext cx="9144000" cy="5065024"/>
          </a:xfrm>
          <a:prstGeom prst="rect">
            <a:avLst/>
          </a:prstGeom>
        </p:spPr>
      </p:pic>
    </p:spTree>
    <p:extLst>
      <p:ext uri="{BB962C8B-B14F-4D97-AF65-F5344CB8AC3E}">
        <p14:creationId xmlns:p14="http://schemas.microsoft.com/office/powerpoint/2010/main" val="583472990"/>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40F53D4-D75D-493E-81BF-638DE941B5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41832"/>
            <a:ext cx="9144000" cy="4974336"/>
          </a:xfrm>
          <a:prstGeom prst="rect">
            <a:avLst/>
          </a:prstGeom>
        </p:spPr>
      </p:pic>
      <p:sp>
        <p:nvSpPr>
          <p:cNvPr id="2" name="Text Placeholder 1"/>
          <p:cNvSpPr>
            <a:spLocks noGrp="1"/>
          </p:cNvSpPr>
          <p:nvPr>
            <p:ph type="body" sz="quarter" idx="10"/>
          </p:nvPr>
        </p:nvSpPr>
        <p:spPr/>
        <p:txBody>
          <a:bodyPr/>
          <a:lstStyle/>
          <a:p>
            <a:r>
              <a:rPr lang="en-US" dirty="0"/>
              <a:t>Asiatic soldiers trampled by the royal chariot, reign of Amenhotep II, circa 1425 BC</a:t>
            </a:r>
          </a:p>
        </p:txBody>
      </p:sp>
      <p:sp>
        <p:nvSpPr>
          <p:cNvPr id="3" name="Text Placeholder 2"/>
          <p:cNvSpPr>
            <a:spLocks noGrp="1"/>
          </p:cNvSpPr>
          <p:nvPr>
            <p:ph type="body" sz="quarter" idx="12"/>
          </p:nvPr>
        </p:nvSpPr>
        <p:spPr/>
        <p:txBody>
          <a:bodyPr/>
          <a:lstStyle/>
          <a:p>
            <a:r>
              <a:rPr lang="en-US" dirty="0"/>
              <a:t>22:39</a:t>
            </a:r>
          </a:p>
        </p:txBody>
      </p:sp>
      <p:sp>
        <p:nvSpPr>
          <p:cNvPr id="4" name="Title 3"/>
          <p:cNvSpPr>
            <a:spLocks noGrp="1"/>
          </p:cNvSpPr>
          <p:nvPr>
            <p:ph type="title"/>
          </p:nvPr>
        </p:nvSpPr>
        <p:spPr/>
        <p:txBody>
          <a:bodyPr/>
          <a:lstStyle/>
          <a:p>
            <a:r>
              <a:rPr lang="en-US" dirty="0"/>
              <a:t>I have consumed them and struck them through, so that they cannot rise</a:t>
            </a:r>
          </a:p>
        </p:txBody>
      </p:sp>
    </p:spTree>
    <p:extLst>
      <p:ext uri="{BB962C8B-B14F-4D97-AF65-F5344CB8AC3E}">
        <p14:creationId xmlns:p14="http://schemas.microsoft.com/office/powerpoint/2010/main" val="40417006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523"/>
          <a:stretch/>
        </p:blipFill>
        <p:spPr>
          <a:xfrm>
            <a:off x="2430046" y="369332"/>
            <a:ext cx="4283909" cy="6319504"/>
          </a:xfrm>
          <a:prstGeom prst="rect">
            <a:avLst/>
          </a:prstGeom>
        </p:spPr>
      </p:pic>
      <p:sp>
        <p:nvSpPr>
          <p:cNvPr id="2" name="Text Placeholder 1"/>
          <p:cNvSpPr>
            <a:spLocks noGrp="1"/>
          </p:cNvSpPr>
          <p:nvPr>
            <p:ph type="body" sz="quarter" idx="10"/>
          </p:nvPr>
        </p:nvSpPr>
        <p:spPr/>
        <p:txBody>
          <a:bodyPr/>
          <a:lstStyle/>
          <a:p>
            <a:r>
              <a:rPr lang="en-US" dirty="0"/>
              <a:t>Relief of a warrior, from the King’s Gate Royal Buttress at Carchemish, 9th century BC</a:t>
            </a:r>
          </a:p>
        </p:txBody>
      </p:sp>
      <p:sp>
        <p:nvSpPr>
          <p:cNvPr id="3" name="Text Placeholder 2"/>
          <p:cNvSpPr>
            <a:spLocks noGrp="1"/>
          </p:cNvSpPr>
          <p:nvPr>
            <p:ph type="body" sz="quarter" idx="12"/>
          </p:nvPr>
        </p:nvSpPr>
        <p:spPr/>
        <p:txBody>
          <a:bodyPr/>
          <a:lstStyle/>
          <a:p>
            <a:r>
              <a:rPr lang="en-US" dirty="0"/>
              <a:t>22:3</a:t>
            </a:r>
          </a:p>
        </p:txBody>
      </p:sp>
      <p:sp>
        <p:nvSpPr>
          <p:cNvPr id="4" name="Title 3"/>
          <p:cNvSpPr>
            <a:spLocks noGrp="1"/>
          </p:cNvSpPr>
          <p:nvPr>
            <p:ph type="title"/>
          </p:nvPr>
        </p:nvSpPr>
        <p:spPr/>
        <p:txBody>
          <a:bodyPr/>
          <a:lstStyle/>
          <a:p>
            <a:r>
              <a:rPr lang="en-US" dirty="0"/>
              <a:t>He is my shield and the horn of my salvation</a:t>
            </a:r>
          </a:p>
        </p:txBody>
      </p:sp>
    </p:spTree>
    <p:extLst>
      <p:ext uri="{BB962C8B-B14F-4D97-AF65-F5344CB8AC3E}">
        <p14:creationId xmlns:p14="http://schemas.microsoft.com/office/powerpoint/2010/main" val="3571715881"/>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upload.wikimedia.org/wikipedia/commons/thumb/e/ea/Assyrians_pursue_Arabs_on_camelback._Ashurbanipal%2C_North_Palace_of_Nineveh._660-650_BCE.jpg/1280px-Assyrians_pursue_Arabs_on_camelback._Ashurbanipal%2C_North_Palace_of_Nineveh._660-650_BCE.jpg"/>
          <p:cNvPicPr>
            <a:picLocks noChangeAspect="1" noChangeArrowheads="1"/>
          </p:cNvPicPr>
          <p:nvPr/>
        </p:nvPicPr>
        <p:blipFill rotWithShape="1">
          <a:blip r:embed="rId3">
            <a:extLst>
              <a:ext uri="{28A0092B-C50C-407E-A947-70E740481C1C}">
                <a14:useLocalDpi xmlns:a14="http://schemas.microsoft.com/office/drawing/2010/main" val="0"/>
              </a:ext>
            </a:extLst>
          </a:blip>
          <a:srcRect l="15676" t="5098"/>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of an Arab warrior shot dead, from the palace of Ashurbanipal at Nimrud, 7th century BC</a:t>
            </a:r>
          </a:p>
        </p:txBody>
      </p:sp>
      <p:sp>
        <p:nvSpPr>
          <p:cNvPr id="3" name="Text Placeholder 2"/>
          <p:cNvSpPr>
            <a:spLocks noGrp="1"/>
          </p:cNvSpPr>
          <p:nvPr>
            <p:ph type="body" sz="quarter" idx="12"/>
          </p:nvPr>
        </p:nvSpPr>
        <p:spPr/>
        <p:txBody>
          <a:bodyPr/>
          <a:lstStyle/>
          <a:p>
            <a:r>
              <a:rPr lang="en-US" dirty="0"/>
              <a:t>22:39</a:t>
            </a:r>
          </a:p>
        </p:txBody>
      </p:sp>
      <p:sp>
        <p:nvSpPr>
          <p:cNvPr id="4" name="Title 3"/>
          <p:cNvSpPr>
            <a:spLocks noGrp="1"/>
          </p:cNvSpPr>
          <p:nvPr>
            <p:ph type="title"/>
          </p:nvPr>
        </p:nvSpPr>
        <p:spPr/>
        <p:txBody>
          <a:bodyPr/>
          <a:lstStyle/>
          <a:p>
            <a:r>
              <a:rPr lang="en-US" dirty="0"/>
              <a:t>I have consumed them and struck them through, so that they cannot rise</a:t>
            </a:r>
          </a:p>
        </p:txBody>
      </p:sp>
    </p:spTree>
    <p:extLst>
      <p:ext uri="{BB962C8B-B14F-4D97-AF65-F5344CB8AC3E}">
        <p14:creationId xmlns:p14="http://schemas.microsoft.com/office/powerpoint/2010/main" val="3949970420"/>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DB2B20A-F6F8-4010-A652-DCDC8F54D3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02920"/>
            <a:ext cx="9144000" cy="5852160"/>
          </a:xfrm>
          <a:prstGeom prst="rect">
            <a:avLst/>
          </a:prstGeom>
        </p:spPr>
      </p:pic>
      <p:sp>
        <p:nvSpPr>
          <p:cNvPr id="2" name="Text Placeholder 1"/>
          <p:cNvSpPr>
            <a:spLocks noGrp="1"/>
          </p:cNvSpPr>
          <p:nvPr>
            <p:ph type="body" sz="quarter" idx="10"/>
          </p:nvPr>
        </p:nvSpPr>
        <p:spPr/>
        <p:txBody>
          <a:bodyPr/>
          <a:lstStyle/>
          <a:p>
            <a:r>
              <a:rPr lang="en-US" dirty="0"/>
              <a:t>Ramesses III with enemies under his feet, from Medinet Habu, circa 1175 BC</a:t>
            </a:r>
          </a:p>
        </p:txBody>
      </p:sp>
      <p:sp>
        <p:nvSpPr>
          <p:cNvPr id="3" name="Text Placeholder 2"/>
          <p:cNvSpPr>
            <a:spLocks noGrp="1"/>
          </p:cNvSpPr>
          <p:nvPr>
            <p:ph type="body" sz="quarter" idx="12"/>
          </p:nvPr>
        </p:nvSpPr>
        <p:spPr/>
        <p:txBody>
          <a:bodyPr/>
          <a:lstStyle/>
          <a:p>
            <a:r>
              <a:rPr lang="en-US" dirty="0"/>
              <a:t>22:39</a:t>
            </a:r>
          </a:p>
        </p:txBody>
      </p:sp>
      <p:sp>
        <p:nvSpPr>
          <p:cNvPr id="4" name="Title 3"/>
          <p:cNvSpPr>
            <a:spLocks noGrp="1"/>
          </p:cNvSpPr>
          <p:nvPr>
            <p:ph type="title"/>
          </p:nvPr>
        </p:nvSpPr>
        <p:spPr/>
        <p:txBody>
          <a:bodyPr/>
          <a:lstStyle/>
          <a:p>
            <a:r>
              <a:rPr lang="en-US" dirty="0"/>
              <a:t>They have fallen under my feet</a:t>
            </a:r>
          </a:p>
        </p:txBody>
      </p:sp>
    </p:spTree>
    <p:extLst>
      <p:ext uri="{BB962C8B-B14F-4D97-AF65-F5344CB8AC3E}">
        <p14:creationId xmlns:p14="http://schemas.microsoft.com/office/powerpoint/2010/main" val="223053333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2544" b="4385"/>
          <a:stretch/>
        </p:blipFill>
        <p:spPr>
          <a:xfrm>
            <a:off x="0" y="-1"/>
            <a:ext cx="9144000" cy="6570069"/>
          </a:xfrm>
          <a:prstGeom prst="rect">
            <a:avLst/>
          </a:prstGeom>
        </p:spPr>
      </p:pic>
      <p:sp>
        <p:nvSpPr>
          <p:cNvPr id="2" name="Text Placeholder 1"/>
          <p:cNvSpPr>
            <a:spLocks noGrp="1"/>
          </p:cNvSpPr>
          <p:nvPr>
            <p:ph type="body" sz="quarter" idx="10"/>
          </p:nvPr>
        </p:nvSpPr>
        <p:spPr/>
        <p:txBody>
          <a:bodyPr/>
          <a:lstStyle/>
          <a:p>
            <a:r>
              <a:rPr lang="en-US" dirty="0"/>
              <a:t>Helmet, weapons, and armor scales, from </a:t>
            </a:r>
            <a:r>
              <a:rPr lang="en-US" dirty="0" err="1"/>
              <a:t>Samal</a:t>
            </a:r>
            <a:r>
              <a:rPr lang="en-US" dirty="0"/>
              <a:t> (</a:t>
            </a:r>
            <a:r>
              <a:rPr lang="en-US" dirty="0" err="1"/>
              <a:t>Zincirli</a:t>
            </a:r>
            <a:r>
              <a:rPr lang="en-US" dirty="0"/>
              <a:t>), 9th–7th centuries BC</a:t>
            </a:r>
          </a:p>
        </p:txBody>
      </p:sp>
      <p:sp>
        <p:nvSpPr>
          <p:cNvPr id="3" name="Text Placeholder 2"/>
          <p:cNvSpPr>
            <a:spLocks noGrp="1"/>
          </p:cNvSpPr>
          <p:nvPr>
            <p:ph type="body" sz="quarter" idx="12"/>
          </p:nvPr>
        </p:nvSpPr>
        <p:spPr/>
        <p:txBody>
          <a:bodyPr/>
          <a:lstStyle/>
          <a:p>
            <a:r>
              <a:rPr lang="en-US" dirty="0"/>
              <a:t>22:40</a:t>
            </a:r>
          </a:p>
        </p:txBody>
      </p:sp>
      <p:sp>
        <p:nvSpPr>
          <p:cNvPr id="4" name="Title 3"/>
          <p:cNvSpPr>
            <a:spLocks noGrp="1"/>
          </p:cNvSpPr>
          <p:nvPr>
            <p:ph type="title"/>
          </p:nvPr>
        </p:nvSpPr>
        <p:spPr/>
        <p:txBody>
          <a:bodyPr/>
          <a:lstStyle/>
          <a:p>
            <a:r>
              <a:rPr lang="en-US" dirty="0"/>
              <a:t>You have equipped me with strength for the battle</a:t>
            </a:r>
          </a:p>
        </p:txBody>
      </p:sp>
    </p:spTree>
    <p:extLst>
      <p:ext uri="{BB962C8B-B14F-4D97-AF65-F5344CB8AC3E}">
        <p14:creationId xmlns:p14="http://schemas.microsoft.com/office/powerpoint/2010/main" val="1024176789"/>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upload.wikimedia.org/wikipedia/commons/thumb/4/40/Lion-hunt_scene_of_Ashurnasirpal_II%2C_from_Nimrud%2C_9th_century_BC%2C_the_British_Museum.jpg/1024px-Lion-hunt_scene_of_Ashurnasirpal_II%2C_from_Nimrud%2C_9th_century_BC%2C_the_British_Museum.jpg"/>
          <p:cNvPicPr>
            <a:picLocks noChangeAspect="1" noChangeArrowheads="1"/>
          </p:cNvPicPr>
          <p:nvPr/>
        </p:nvPicPr>
        <p:blipFill rotWithShape="1">
          <a:blip r:embed="rId3">
            <a:extLst>
              <a:ext uri="{28A0092B-C50C-407E-A947-70E740481C1C}">
                <a14:useLocalDpi xmlns:a14="http://schemas.microsoft.com/office/drawing/2010/main" val="0"/>
              </a:ext>
            </a:extLst>
          </a:blip>
          <a:srcRect r="690"/>
          <a:stretch/>
        </p:blipFill>
        <p:spPr bwMode="auto">
          <a:xfrm>
            <a:off x="1"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of the Assyrian king Ashurnasirpal hunting lions, from Nimrud, 9th century BC</a:t>
            </a:r>
          </a:p>
        </p:txBody>
      </p:sp>
      <p:sp>
        <p:nvSpPr>
          <p:cNvPr id="3" name="Text Placeholder 2"/>
          <p:cNvSpPr>
            <a:spLocks noGrp="1"/>
          </p:cNvSpPr>
          <p:nvPr>
            <p:ph type="body" sz="quarter" idx="12"/>
          </p:nvPr>
        </p:nvSpPr>
        <p:spPr/>
        <p:txBody>
          <a:bodyPr/>
          <a:lstStyle/>
          <a:p>
            <a:r>
              <a:rPr lang="en-US" dirty="0"/>
              <a:t>22:40</a:t>
            </a:r>
          </a:p>
        </p:txBody>
      </p:sp>
      <p:sp>
        <p:nvSpPr>
          <p:cNvPr id="4" name="Title 3"/>
          <p:cNvSpPr>
            <a:spLocks noGrp="1"/>
          </p:cNvSpPr>
          <p:nvPr>
            <p:ph type="title"/>
          </p:nvPr>
        </p:nvSpPr>
        <p:spPr/>
        <p:txBody>
          <a:bodyPr/>
          <a:lstStyle/>
          <a:p>
            <a:r>
              <a:rPr lang="en-US" dirty="0"/>
              <a:t>You have equipped me with strength for the battle</a:t>
            </a:r>
          </a:p>
        </p:txBody>
      </p:sp>
    </p:spTree>
    <p:extLst>
      <p:ext uri="{BB962C8B-B14F-4D97-AF65-F5344CB8AC3E}">
        <p14:creationId xmlns:p14="http://schemas.microsoft.com/office/powerpoint/2010/main" val="3902102499"/>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artifact, building, stone, brick&#10;&#10;Description automatically generated">
            <a:extLst>
              <a:ext uri="{FF2B5EF4-FFF2-40B4-BE49-F238E27FC236}">
                <a16:creationId xmlns:a16="http://schemas.microsoft.com/office/drawing/2014/main" id="{F25F6BEE-FD18-4BB1-A88D-88C7721A92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Philistine captives at celebration of victory over Sea Peoples, from Medinet Habu, circa 1175 BC</a:t>
            </a:r>
          </a:p>
        </p:txBody>
      </p:sp>
      <p:sp>
        <p:nvSpPr>
          <p:cNvPr id="3" name="Text Placeholder 2"/>
          <p:cNvSpPr>
            <a:spLocks noGrp="1"/>
          </p:cNvSpPr>
          <p:nvPr>
            <p:ph type="body" sz="quarter" idx="12"/>
          </p:nvPr>
        </p:nvSpPr>
        <p:spPr/>
        <p:txBody>
          <a:bodyPr/>
          <a:lstStyle/>
          <a:p>
            <a:r>
              <a:rPr lang="en-US" dirty="0"/>
              <a:t>22:40</a:t>
            </a:r>
          </a:p>
        </p:txBody>
      </p:sp>
      <p:sp>
        <p:nvSpPr>
          <p:cNvPr id="4" name="Title 3"/>
          <p:cNvSpPr>
            <a:spLocks noGrp="1"/>
          </p:cNvSpPr>
          <p:nvPr>
            <p:ph type="title"/>
          </p:nvPr>
        </p:nvSpPr>
        <p:spPr/>
        <p:txBody>
          <a:bodyPr/>
          <a:lstStyle/>
          <a:p>
            <a:r>
              <a:rPr lang="en-US" dirty="0"/>
              <a:t>You have subdued all that rose up against me</a:t>
            </a:r>
          </a:p>
        </p:txBody>
      </p:sp>
    </p:spTree>
    <p:extLst>
      <p:ext uri="{BB962C8B-B14F-4D97-AF65-F5344CB8AC3E}">
        <p14:creationId xmlns:p14="http://schemas.microsoft.com/office/powerpoint/2010/main" val="1709923099"/>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it-IT" dirty="0"/>
              <a:t>Ammonite palace at the Amman citadel, circa 800 BC (from the northeast)</a:t>
            </a:r>
            <a:endParaRPr lang="en-US" dirty="0"/>
          </a:p>
        </p:txBody>
      </p:sp>
      <p:sp>
        <p:nvSpPr>
          <p:cNvPr id="3" name="Text Placeholder 2"/>
          <p:cNvSpPr>
            <a:spLocks noGrp="1"/>
          </p:cNvSpPr>
          <p:nvPr>
            <p:ph type="body" sz="quarter" idx="12"/>
          </p:nvPr>
        </p:nvSpPr>
        <p:spPr/>
        <p:txBody>
          <a:bodyPr/>
          <a:lstStyle/>
          <a:p>
            <a:r>
              <a:rPr lang="en-US" dirty="0"/>
              <a:t>22:40</a:t>
            </a:r>
          </a:p>
        </p:txBody>
      </p:sp>
      <p:sp>
        <p:nvSpPr>
          <p:cNvPr id="4" name="Title 3"/>
          <p:cNvSpPr>
            <a:spLocks noGrp="1"/>
          </p:cNvSpPr>
          <p:nvPr>
            <p:ph type="title"/>
          </p:nvPr>
        </p:nvSpPr>
        <p:spPr/>
        <p:txBody>
          <a:bodyPr/>
          <a:lstStyle/>
          <a:p>
            <a:r>
              <a:rPr lang="en-US" dirty="0"/>
              <a:t>You have subdued all that rose up against me</a:t>
            </a:r>
          </a:p>
        </p:txBody>
      </p:sp>
      <p:pic>
        <p:nvPicPr>
          <p:cNvPr id="1026" name="Picture 2" descr="C:\Users\Kris\Documents\Bolen\04 0Adds 2012\06 Jordan\Amman Citadel\Amman citadel Ammonite palace, 800 BC, tb031115264.jpg"/>
          <p:cNvPicPr>
            <a:picLocks noChangeAspect="1" noChangeArrowheads="1"/>
          </p:cNvPicPr>
          <p:nvPr/>
        </p:nvPicPr>
        <p:blipFill rotWithShape="1">
          <a:blip r:embed="rId3">
            <a:extLst>
              <a:ext uri="{28A0092B-C50C-407E-A947-70E740481C1C}">
                <a14:useLocalDpi xmlns:a14="http://schemas.microsoft.com/office/drawing/2010/main" val="0"/>
              </a:ext>
            </a:extLst>
          </a:blip>
          <a:srcRect r="1581"/>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4216923"/>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Kerak castle, tbs95109711-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4904"/>
            <a:ext cx="9144000" cy="6108192"/>
          </a:xfrm>
          <a:prstGeom prst="rect">
            <a:avLst/>
          </a:prstGeom>
        </p:spPr>
      </p:pic>
      <p:sp>
        <p:nvSpPr>
          <p:cNvPr id="2" name="Text Placeholder 1"/>
          <p:cNvSpPr>
            <a:spLocks noGrp="1"/>
          </p:cNvSpPr>
          <p:nvPr>
            <p:ph type="body" sz="quarter" idx="10"/>
          </p:nvPr>
        </p:nvSpPr>
        <p:spPr/>
        <p:txBody>
          <a:bodyPr/>
          <a:lstStyle/>
          <a:p>
            <a:r>
              <a:rPr lang="en-US" dirty="0" err="1"/>
              <a:t>Kerak</a:t>
            </a:r>
            <a:r>
              <a:rPr lang="en-US" dirty="0"/>
              <a:t> Castle in the land of the Moabites</a:t>
            </a:r>
          </a:p>
        </p:txBody>
      </p:sp>
      <p:sp>
        <p:nvSpPr>
          <p:cNvPr id="3" name="Text Placeholder 2"/>
          <p:cNvSpPr>
            <a:spLocks noGrp="1"/>
          </p:cNvSpPr>
          <p:nvPr>
            <p:ph type="body" sz="quarter" idx="12"/>
          </p:nvPr>
        </p:nvSpPr>
        <p:spPr/>
        <p:txBody>
          <a:bodyPr/>
          <a:lstStyle/>
          <a:p>
            <a:r>
              <a:rPr lang="en-US" dirty="0"/>
              <a:t>22:40</a:t>
            </a:r>
          </a:p>
        </p:txBody>
      </p:sp>
      <p:sp>
        <p:nvSpPr>
          <p:cNvPr id="4" name="Title 3"/>
          <p:cNvSpPr>
            <a:spLocks noGrp="1"/>
          </p:cNvSpPr>
          <p:nvPr>
            <p:ph type="title"/>
          </p:nvPr>
        </p:nvSpPr>
        <p:spPr/>
        <p:txBody>
          <a:bodyPr/>
          <a:lstStyle/>
          <a:p>
            <a:r>
              <a:rPr lang="en-US" dirty="0"/>
              <a:t>You have subdued all that rose up against me</a:t>
            </a:r>
          </a:p>
        </p:txBody>
      </p:sp>
    </p:spTree>
    <p:extLst>
      <p:ext uri="{BB962C8B-B14F-4D97-AF65-F5344CB8AC3E}">
        <p14:creationId xmlns:p14="http://schemas.microsoft.com/office/powerpoint/2010/main" val="131015784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err="1"/>
              <a:t>Bozrah</a:t>
            </a:r>
            <a:r>
              <a:rPr lang="en-US" dirty="0"/>
              <a:t> in the land of the Edomites (from the northwest)</a:t>
            </a:r>
          </a:p>
        </p:txBody>
      </p:sp>
      <p:sp>
        <p:nvSpPr>
          <p:cNvPr id="3" name="Text Placeholder 2"/>
          <p:cNvSpPr>
            <a:spLocks noGrp="1"/>
          </p:cNvSpPr>
          <p:nvPr>
            <p:ph type="body" sz="quarter" idx="12"/>
          </p:nvPr>
        </p:nvSpPr>
        <p:spPr/>
        <p:txBody>
          <a:bodyPr/>
          <a:lstStyle/>
          <a:p>
            <a:r>
              <a:rPr lang="en-US" dirty="0"/>
              <a:t>22:40</a:t>
            </a:r>
          </a:p>
        </p:txBody>
      </p:sp>
      <p:sp>
        <p:nvSpPr>
          <p:cNvPr id="4" name="Title 3"/>
          <p:cNvSpPr>
            <a:spLocks noGrp="1"/>
          </p:cNvSpPr>
          <p:nvPr>
            <p:ph type="title"/>
          </p:nvPr>
        </p:nvSpPr>
        <p:spPr/>
        <p:txBody>
          <a:bodyPr/>
          <a:lstStyle/>
          <a:p>
            <a:r>
              <a:rPr lang="en-US" dirty="0"/>
              <a:t>You have subdued all that rose up against me</a:t>
            </a:r>
          </a:p>
        </p:txBody>
      </p:sp>
      <p:pic>
        <p:nvPicPr>
          <p:cNvPr id="6" name="Picture 5" descr="Bozrah from northwest, tb06140428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954192697"/>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Tell el-Amarna, Soldiers running before a chariot, from Tell el-Amarna, circa 1350 BC</a:t>
            </a:r>
          </a:p>
          <a:p>
            <a:r>
              <a:rPr lang="en-US" dirty="0"/>
              <a:t>Soldiers running before a chariot, from Tell el-Amarna, circa 1350 BC</a:t>
            </a:r>
          </a:p>
        </p:txBody>
      </p:sp>
      <p:sp>
        <p:nvSpPr>
          <p:cNvPr id="3" name="Text Placeholder 2"/>
          <p:cNvSpPr>
            <a:spLocks noGrp="1"/>
          </p:cNvSpPr>
          <p:nvPr>
            <p:ph type="body" sz="quarter" idx="12"/>
          </p:nvPr>
        </p:nvSpPr>
        <p:spPr/>
        <p:txBody>
          <a:bodyPr/>
          <a:lstStyle/>
          <a:p>
            <a:r>
              <a:rPr lang="en-US" dirty="0"/>
              <a:t>22:41</a:t>
            </a:r>
          </a:p>
        </p:txBody>
      </p:sp>
      <p:sp>
        <p:nvSpPr>
          <p:cNvPr id="4" name="Title 3"/>
          <p:cNvSpPr>
            <a:spLocks noGrp="1"/>
          </p:cNvSpPr>
          <p:nvPr>
            <p:ph type="title"/>
          </p:nvPr>
        </p:nvSpPr>
        <p:spPr/>
        <p:txBody>
          <a:bodyPr/>
          <a:lstStyle/>
          <a:p>
            <a:r>
              <a:rPr lang="en-US" dirty="0"/>
              <a:t>You have made my enemies turn their backs to me, and I destroyed those who hated me</a:t>
            </a:r>
          </a:p>
        </p:txBody>
      </p:sp>
      <p:pic>
        <p:nvPicPr>
          <p:cNvPr id="9218" name="Picture 2" descr="C:\Users\Kris\Documents\Bolen\04 0Adds 2012\07 Egypt\Tell el-Amarna-pcb\Tell el-Amarna, tomb of Ahmes, Egyptian and foreign soldiers running before chariot, adr1603163625.jpg"/>
          <p:cNvPicPr>
            <a:picLocks noChangeAspect="1" noChangeArrowheads="1"/>
          </p:cNvPicPr>
          <p:nvPr/>
        </p:nvPicPr>
        <p:blipFill rotWithShape="1">
          <a:blip r:embed="rId3">
            <a:extLst>
              <a:ext uri="{28A0092B-C50C-407E-A947-70E740481C1C}">
                <a14:useLocalDpi xmlns:a14="http://schemas.microsoft.com/office/drawing/2010/main" val="0"/>
              </a:ext>
            </a:extLst>
          </a:blip>
          <a:srcRect l="811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5221234"/>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4067"/>
          <a:stretch/>
        </p:blipFill>
        <p:spPr>
          <a:xfrm>
            <a:off x="0" y="0"/>
            <a:ext cx="9144000" cy="6666807"/>
          </a:xfrm>
          <a:prstGeom prst="rect">
            <a:avLst/>
          </a:prstGeom>
        </p:spPr>
      </p:pic>
      <p:sp>
        <p:nvSpPr>
          <p:cNvPr id="2" name="Text Placeholder 1"/>
          <p:cNvSpPr>
            <a:spLocks noGrp="1"/>
          </p:cNvSpPr>
          <p:nvPr>
            <p:ph type="body" sz="quarter" idx="10"/>
          </p:nvPr>
        </p:nvSpPr>
        <p:spPr/>
        <p:txBody>
          <a:bodyPr/>
          <a:lstStyle/>
          <a:p>
            <a:r>
              <a:rPr lang="en-US" dirty="0"/>
              <a:t>Death of the Elamite king </a:t>
            </a:r>
            <a:r>
              <a:rPr lang="en-US" dirty="0" err="1"/>
              <a:t>Teuman</a:t>
            </a:r>
            <a:r>
              <a:rPr lang="en-US" dirty="0"/>
              <a:t> and his son, reign of Ashurbanipal, 7th century BC</a:t>
            </a:r>
          </a:p>
        </p:txBody>
      </p:sp>
      <p:sp>
        <p:nvSpPr>
          <p:cNvPr id="3" name="Text Placeholder 2"/>
          <p:cNvSpPr>
            <a:spLocks noGrp="1"/>
          </p:cNvSpPr>
          <p:nvPr>
            <p:ph type="body" sz="quarter" idx="12"/>
          </p:nvPr>
        </p:nvSpPr>
        <p:spPr/>
        <p:txBody>
          <a:bodyPr/>
          <a:lstStyle/>
          <a:p>
            <a:r>
              <a:rPr lang="en-US" dirty="0"/>
              <a:t>22:42</a:t>
            </a:r>
          </a:p>
        </p:txBody>
      </p:sp>
      <p:sp>
        <p:nvSpPr>
          <p:cNvPr id="4" name="Title 3"/>
          <p:cNvSpPr>
            <a:spLocks noGrp="1"/>
          </p:cNvSpPr>
          <p:nvPr>
            <p:ph type="title"/>
          </p:nvPr>
        </p:nvSpPr>
        <p:spPr/>
        <p:txBody>
          <a:bodyPr/>
          <a:lstStyle/>
          <a:p>
            <a:r>
              <a:rPr lang="en-US" dirty="0"/>
              <a:t>They looked, but there was none to save</a:t>
            </a:r>
          </a:p>
        </p:txBody>
      </p:sp>
    </p:spTree>
    <p:extLst>
      <p:ext uri="{BB962C8B-B14F-4D97-AF65-F5344CB8AC3E}">
        <p14:creationId xmlns:p14="http://schemas.microsoft.com/office/powerpoint/2010/main" val="8257454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3 Museums 2014\UK Museums\British Museum\Lachish Reliefs\Lachish reliefs, panel 7, siege ramp and attackers, tb112004300.jpg"/>
          <p:cNvPicPr>
            <a:picLocks noChangeAspect="1" noChangeArrowheads="1"/>
          </p:cNvPicPr>
          <p:nvPr/>
        </p:nvPicPr>
        <p:blipFill rotWithShape="1">
          <a:blip r:embed="rId3">
            <a:extLst>
              <a:ext uri="{28A0092B-C50C-407E-A947-70E740481C1C}">
                <a14:useLocalDpi xmlns:a14="http://schemas.microsoft.com/office/drawing/2010/main" val="0"/>
              </a:ext>
            </a:extLst>
          </a:blip>
          <a:srcRect r="1131"/>
          <a:stretch/>
        </p:blipFill>
        <p:spPr bwMode="auto">
          <a:xfrm>
            <a:off x="1" y="369332"/>
            <a:ext cx="9143999"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Archers protected by shields, from the Lachish reliefs at Nineveh, circa 700 BC</a:t>
            </a:r>
          </a:p>
        </p:txBody>
      </p:sp>
      <p:sp>
        <p:nvSpPr>
          <p:cNvPr id="3" name="Text Placeholder 2"/>
          <p:cNvSpPr>
            <a:spLocks noGrp="1"/>
          </p:cNvSpPr>
          <p:nvPr>
            <p:ph type="body" sz="quarter" idx="12"/>
          </p:nvPr>
        </p:nvSpPr>
        <p:spPr/>
        <p:txBody>
          <a:bodyPr/>
          <a:lstStyle/>
          <a:p>
            <a:r>
              <a:rPr lang="en-US" dirty="0"/>
              <a:t>22:3</a:t>
            </a:r>
          </a:p>
        </p:txBody>
      </p:sp>
      <p:sp>
        <p:nvSpPr>
          <p:cNvPr id="4" name="Title 3"/>
          <p:cNvSpPr>
            <a:spLocks noGrp="1"/>
          </p:cNvSpPr>
          <p:nvPr>
            <p:ph type="title"/>
          </p:nvPr>
        </p:nvSpPr>
        <p:spPr/>
        <p:txBody>
          <a:bodyPr/>
          <a:lstStyle/>
          <a:p>
            <a:r>
              <a:rPr lang="en-US" dirty="0"/>
              <a:t>He is my shield and the horn of my salvation</a:t>
            </a:r>
          </a:p>
        </p:txBody>
      </p:sp>
    </p:spTree>
    <p:extLst>
      <p:ext uri="{BB962C8B-B14F-4D97-AF65-F5344CB8AC3E}">
        <p14:creationId xmlns:p14="http://schemas.microsoft.com/office/powerpoint/2010/main" val="2879866120"/>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4067"/>
          <a:stretch/>
        </p:blipFill>
        <p:spPr>
          <a:xfrm>
            <a:off x="0" y="0"/>
            <a:ext cx="9144000" cy="6666807"/>
          </a:xfrm>
          <a:prstGeom prst="rect">
            <a:avLst/>
          </a:prstGeom>
        </p:spPr>
      </p:pic>
      <p:sp>
        <p:nvSpPr>
          <p:cNvPr id="2" name="Text Placeholder 1"/>
          <p:cNvSpPr>
            <a:spLocks noGrp="1"/>
          </p:cNvSpPr>
          <p:nvPr>
            <p:ph type="body" sz="quarter" idx="10"/>
          </p:nvPr>
        </p:nvSpPr>
        <p:spPr/>
        <p:txBody>
          <a:bodyPr/>
          <a:lstStyle/>
          <a:p>
            <a:r>
              <a:rPr lang="en-US" dirty="0"/>
              <a:t>Death of the Elamite king </a:t>
            </a:r>
            <a:r>
              <a:rPr lang="en-US" dirty="0" err="1"/>
              <a:t>Teuman</a:t>
            </a:r>
            <a:r>
              <a:rPr lang="en-US" dirty="0"/>
              <a:t> and his son, reign of Ashurbanipal, 7th century BC</a:t>
            </a:r>
          </a:p>
        </p:txBody>
      </p:sp>
      <p:sp>
        <p:nvSpPr>
          <p:cNvPr id="3" name="Text Placeholder 2"/>
          <p:cNvSpPr>
            <a:spLocks noGrp="1"/>
          </p:cNvSpPr>
          <p:nvPr>
            <p:ph type="body" sz="quarter" idx="12"/>
          </p:nvPr>
        </p:nvSpPr>
        <p:spPr/>
        <p:txBody>
          <a:bodyPr/>
          <a:lstStyle/>
          <a:p>
            <a:r>
              <a:rPr lang="en-US" dirty="0"/>
              <a:t>22:42</a:t>
            </a:r>
          </a:p>
        </p:txBody>
      </p:sp>
      <p:sp>
        <p:nvSpPr>
          <p:cNvPr id="4" name="Title 3"/>
          <p:cNvSpPr>
            <a:spLocks noGrp="1"/>
          </p:cNvSpPr>
          <p:nvPr>
            <p:ph type="title"/>
          </p:nvPr>
        </p:nvSpPr>
        <p:spPr/>
        <p:txBody>
          <a:bodyPr/>
          <a:lstStyle/>
          <a:p>
            <a:r>
              <a:rPr lang="en-US" dirty="0"/>
              <a:t>They looked, but there was none to save</a:t>
            </a:r>
          </a:p>
        </p:txBody>
      </p:sp>
      <p:sp>
        <p:nvSpPr>
          <p:cNvPr id="7" name="Oval 6"/>
          <p:cNvSpPr/>
          <p:nvPr/>
        </p:nvSpPr>
        <p:spPr>
          <a:xfrm>
            <a:off x="1159815" y="369331"/>
            <a:ext cx="2514409" cy="3205141"/>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9" name="Oval 8"/>
          <p:cNvSpPr/>
          <p:nvPr/>
        </p:nvSpPr>
        <p:spPr>
          <a:xfrm>
            <a:off x="3790604" y="521731"/>
            <a:ext cx="2398029" cy="3205141"/>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0" name="Oval 9"/>
          <p:cNvSpPr/>
          <p:nvPr/>
        </p:nvSpPr>
        <p:spPr>
          <a:xfrm>
            <a:off x="6188633" y="1269876"/>
            <a:ext cx="2514409" cy="3205141"/>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1" name="Oval 10"/>
          <p:cNvSpPr/>
          <p:nvPr/>
        </p:nvSpPr>
        <p:spPr>
          <a:xfrm>
            <a:off x="2350519" y="3381031"/>
            <a:ext cx="2514409" cy="2953265"/>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2" name="Text Box 15"/>
          <p:cNvSpPr txBox="1">
            <a:spLocks noChangeArrowheads="1"/>
          </p:cNvSpPr>
          <p:nvPr/>
        </p:nvSpPr>
        <p:spPr bwMode="auto">
          <a:xfrm>
            <a:off x="256532" y="369332"/>
            <a:ext cx="1558440"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dirty="0">
                <a:solidFill>
                  <a:srgbClr val="FFFFFF"/>
                </a:solidFill>
                <a:effectLst>
                  <a:glow rad="76200">
                    <a:srgbClr val="000000">
                      <a:alpha val="60000"/>
                    </a:srgbClr>
                  </a:glow>
                </a:effectLst>
                <a:latin typeface="Calibri" pitchFamily="34" charset="0"/>
                <a:cs typeface="Calibri" pitchFamily="34" charset="0"/>
              </a:rPr>
              <a:t>1.</a:t>
            </a: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 Last Arrow</a:t>
            </a:r>
          </a:p>
        </p:txBody>
      </p:sp>
      <p:sp>
        <p:nvSpPr>
          <p:cNvPr id="13" name="Text Box 15"/>
          <p:cNvSpPr txBox="1">
            <a:spLocks noChangeArrowheads="1"/>
          </p:cNvSpPr>
          <p:nvPr/>
        </p:nvSpPr>
        <p:spPr bwMode="auto">
          <a:xfrm>
            <a:off x="4805593" y="869766"/>
            <a:ext cx="1066319"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2. Death</a:t>
            </a:r>
          </a:p>
        </p:txBody>
      </p:sp>
      <p:sp>
        <p:nvSpPr>
          <p:cNvPr id="14" name="Text Box 15"/>
          <p:cNvSpPr txBox="1">
            <a:spLocks noChangeArrowheads="1"/>
          </p:cNvSpPr>
          <p:nvPr/>
        </p:nvSpPr>
        <p:spPr bwMode="auto">
          <a:xfrm>
            <a:off x="7127616" y="869766"/>
            <a:ext cx="1539204"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3. Beheading</a:t>
            </a:r>
          </a:p>
        </p:txBody>
      </p:sp>
      <p:sp>
        <p:nvSpPr>
          <p:cNvPr id="15" name="Text Box 15"/>
          <p:cNvSpPr txBox="1">
            <a:spLocks noChangeArrowheads="1"/>
          </p:cNvSpPr>
          <p:nvPr/>
        </p:nvSpPr>
        <p:spPr bwMode="auto">
          <a:xfrm>
            <a:off x="1464648" y="4433414"/>
            <a:ext cx="1332416"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dirty="0">
                <a:solidFill>
                  <a:srgbClr val="FFFFFF"/>
                </a:solidFill>
                <a:effectLst>
                  <a:glow rad="76200">
                    <a:srgbClr val="000000">
                      <a:alpha val="60000"/>
                    </a:srgbClr>
                  </a:glow>
                </a:effectLst>
                <a:latin typeface="Calibri" pitchFamily="34" charset="0"/>
                <a:cs typeface="Calibri" pitchFamily="34" charset="0"/>
              </a:rPr>
              <a:t>4</a:t>
            </a: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 Shaming</a:t>
            </a:r>
          </a:p>
        </p:txBody>
      </p:sp>
    </p:spTree>
    <p:extLst>
      <p:ext uri="{BB962C8B-B14F-4D97-AF65-F5344CB8AC3E}">
        <p14:creationId xmlns:p14="http://schemas.microsoft.com/office/powerpoint/2010/main" val="803713514"/>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Dust devil in southern Israel</a:t>
            </a:r>
          </a:p>
        </p:txBody>
      </p:sp>
      <p:sp>
        <p:nvSpPr>
          <p:cNvPr id="3" name="Text Placeholder 2"/>
          <p:cNvSpPr>
            <a:spLocks noGrp="1"/>
          </p:cNvSpPr>
          <p:nvPr>
            <p:ph type="body" sz="quarter" idx="12"/>
          </p:nvPr>
        </p:nvSpPr>
        <p:spPr/>
        <p:txBody>
          <a:bodyPr/>
          <a:lstStyle/>
          <a:p>
            <a:r>
              <a:rPr lang="en-US"/>
              <a:t>22:43</a:t>
            </a:r>
          </a:p>
        </p:txBody>
      </p:sp>
      <p:sp>
        <p:nvSpPr>
          <p:cNvPr id="4" name="Title 3"/>
          <p:cNvSpPr>
            <a:spLocks noGrp="1"/>
          </p:cNvSpPr>
          <p:nvPr>
            <p:ph type="title"/>
          </p:nvPr>
        </p:nvSpPr>
        <p:spPr/>
        <p:txBody>
          <a:bodyPr/>
          <a:lstStyle/>
          <a:p>
            <a:r>
              <a:rPr lang="en-US" dirty="0"/>
              <a:t>I pulverized them like the dust of the earth</a:t>
            </a:r>
          </a:p>
        </p:txBody>
      </p:sp>
      <p:pic>
        <p:nvPicPr>
          <p:cNvPr id="2050" name="Picture 2" descr="https://upload.wikimedia.org/wikipedia/commons/1/1c/PikiWiki_Israel_17310_sand_stor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774" y="369332"/>
            <a:ext cx="8200453"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697530"/>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02 HVHL\46 Traditional Life and Customs\Work Life, Trades\Mixing and carrying mortar, mat05297.jpg"/>
          <p:cNvPicPr>
            <a:picLocks noChangeAspect="1" noChangeArrowheads="1"/>
          </p:cNvPicPr>
          <p:nvPr/>
        </p:nvPicPr>
        <p:blipFill rotWithShape="1">
          <a:blip r:embed="rId3">
            <a:extLst>
              <a:ext uri="{28A0092B-C50C-407E-A947-70E740481C1C}">
                <a14:useLocalDpi xmlns:a14="http://schemas.microsoft.com/office/drawing/2010/main" val="0"/>
              </a:ext>
            </a:extLst>
          </a:blip>
          <a:srcRect t="13093" b="12500"/>
          <a:stretch/>
        </p:blipFill>
        <p:spPr bwMode="auto">
          <a:xfrm>
            <a:off x="1157288" y="0"/>
            <a:ext cx="6829425"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Men mixing and carrying mortar, circa 1910</a:t>
            </a:r>
          </a:p>
        </p:txBody>
      </p:sp>
      <p:sp>
        <p:nvSpPr>
          <p:cNvPr id="3" name="Text Placeholder 2"/>
          <p:cNvSpPr>
            <a:spLocks noGrp="1"/>
          </p:cNvSpPr>
          <p:nvPr>
            <p:ph type="body" sz="quarter" idx="12"/>
          </p:nvPr>
        </p:nvSpPr>
        <p:spPr/>
        <p:txBody>
          <a:bodyPr/>
          <a:lstStyle/>
          <a:p>
            <a:r>
              <a:rPr lang="en-US"/>
              <a:t>22:43</a:t>
            </a:r>
          </a:p>
        </p:txBody>
      </p:sp>
      <p:sp>
        <p:nvSpPr>
          <p:cNvPr id="4" name="Title 3"/>
          <p:cNvSpPr>
            <a:spLocks noGrp="1"/>
          </p:cNvSpPr>
          <p:nvPr>
            <p:ph type="title"/>
          </p:nvPr>
        </p:nvSpPr>
        <p:spPr/>
        <p:txBody>
          <a:bodyPr/>
          <a:lstStyle/>
          <a:p>
            <a:r>
              <a:rPr lang="en-US" dirty="0"/>
              <a:t>I trampled them like mud in the streets</a:t>
            </a:r>
          </a:p>
        </p:txBody>
      </p:sp>
    </p:spTree>
    <p:extLst>
      <p:ext uri="{BB962C8B-B14F-4D97-AF65-F5344CB8AC3E}">
        <p14:creationId xmlns:p14="http://schemas.microsoft.com/office/powerpoint/2010/main" val="401599920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1b PLBL, PCB size\04 Judah and the Dead Sea\Dead Sea\Man digging Dead Sea mud, tb05250323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Man digging up mud along the shore of the Dead Sea</a:t>
            </a:r>
          </a:p>
        </p:txBody>
      </p:sp>
      <p:sp>
        <p:nvSpPr>
          <p:cNvPr id="3" name="Text Placeholder 2"/>
          <p:cNvSpPr>
            <a:spLocks noGrp="1"/>
          </p:cNvSpPr>
          <p:nvPr>
            <p:ph type="body" sz="quarter" idx="12"/>
          </p:nvPr>
        </p:nvSpPr>
        <p:spPr/>
        <p:txBody>
          <a:bodyPr/>
          <a:lstStyle/>
          <a:p>
            <a:r>
              <a:rPr lang="en-US"/>
              <a:t>22:43</a:t>
            </a:r>
          </a:p>
        </p:txBody>
      </p:sp>
      <p:sp>
        <p:nvSpPr>
          <p:cNvPr id="4" name="Title 3"/>
          <p:cNvSpPr>
            <a:spLocks noGrp="1"/>
          </p:cNvSpPr>
          <p:nvPr>
            <p:ph type="title"/>
          </p:nvPr>
        </p:nvSpPr>
        <p:spPr/>
        <p:txBody>
          <a:bodyPr/>
          <a:lstStyle/>
          <a:p>
            <a:r>
              <a:rPr lang="en-US" dirty="0"/>
              <a:t>I trampled them like mud in the streets</a:t>
            </a:r>
          </a:p>
        </p:txBody>
      </p:sp>
    </p:spTree>
    <p:extLst>
      <p:ext uri="{BB962C8B-B14F-4D97-AF65-F5344CB8AC3E}">
        <p14:creationId xmlns:p14="http://schemas.microsoft.com/office/powerpoint/2010/main" val="320566368"/>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upload.wikimedia.org/wikipedia/commons/thumb/9/9b/Muddy_road_in_Akamas_Peninsula%2C_Cyprus_02.jpg/1280px-Muddy_road_in_Akamas_Peninsula%2C_Cyprus_02.jpg"/>
          <p:cNvPicPr>
            <a:picLocks noChangeAspect="1" noChangeArrowheads="1"/>
          </p:cNvPicPr>
          <p:nvPr/>
        </p:nvPicPr>
        <p:blipFill rotWithShape="1">
          <a:blip r:embed="rId3">
            <a:extLst>
              <a:ext uri="{28A0092B-C50C-407E-A947-70E740481C1C}">
                <a14:useLocalDpi xmlns:a14="http://schemas.microsoft.com/office/drawing/2010/main" val="0"/>
              </a:ext>
            </a:extLst>
          </a:blip>
          <a:srcRect l="2316"/>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Muddy road on the </a:t>
            </a:r>
            <a:r>
              <a:rPr lang="en-US" dirty="0" err="1"/>
              <a:t>Akamas</a:t>
            </a:r>
            <a:r>
              <a:rPr lang="en-US" dirty="0"/>
              <a:t> Peninsula, Cyprus</a:t>
            </a:r>
          </a:p>
        </p:txBody>
      </p:sp>
      <p:sp>
        <p:nvSpPr>
          <p:cNvPr id="3" name="Text Placeholder 2"/>
          <p:cNvSpPr>
            <a:spLocks noGrp="1"/>
          </p:cNvSpPr>
          <p:nvPr>
            <p:ph type="body" sz="quarter" idx="12"/>
          </p:nvPr>
        </p:nvSpPr>
        <p:spPr/>
        <p:txBody>
          <a:bodyPr/>
          <a:lstStyle/>
          <a:p>
            <a:r>
              <a:rPr lang="en-US"/>
              <a:t>22:43</a:t>
            </a:r>
          </a:p>
        </p:txBody>
      </p:sp>
      <p:sp>
        <p:nvSpPr>
          <p:cNvPr id="4" name="Title 3"/>
          <p:cNvSpPr>
            <a:spLocks noGrp="1"/>
          </p:cNvSpPr>
          <p:nvPr>
            <p:ph type="title"/>
          </p:nvPr>
        </p:nvSpPr>
        <p:spPr/>
        <p:txBody>
          <a:bodyPr/>
          <a:lstStyle/>
          <a:p>
            <a:r>
              <a:rPr lang="en-US" dirty="0"/>
              <a:t>I trampled them like mud in the streets</a:t>
            </a:r>
          </a:p>
        </p:txBody>
      </p:sp>
    </p:spTree>
    <p:extLst>
      <p:ext uri="{BB962C8B-B14F-4D97-AF65-F5344CB8AC3E}">
        <p14:creationId xmlns:p14="http://schemas.microsoft.com/office/powerpoint/2010/main" val="1259838591"/>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2297" r="2800"/>
          <a:stretch/>
        </p:blipFill>
        <p:spPr>
          <a:xfrm>
            <a:off x="0" y="369332"/>
            <a:ext cx="9144000" cy="6150340"/>
          </a:xfrm>
          <a:prstGeom prst="rect">
            <a:avLst/>
          </a:prstGeom>
        </p:spPr>
      </p:pic>
      <p:sp>
        <p:nvSpPr>
          <p:cNvPr id="2" name="Text Placeholder 1"/>
          <p:cNvSpPr>
            <a:spLocks noGrp="1"/>
          </p:cNvSpPr>
          <p:nvPr>
            <p:ph type="body" sz="quarter" idx="10"/>
          </p:nvPr>
        </p:nvSpPr>
        <p:spPr/>
        <p:txBody>
          <a:bodyPr/>
          <a:lstStyle/>
          <a:p>
            <a:r>
              <a:rPr lang="en-US" i="1" dirty="0"/>
              <a:t>The Valiant of Gibeon</a:t>
            </a:r>
            <a:r>
              <a:rPr lang="en-US" dirty="0"/>
              <a:t>, by James Tissot, circa 1899</a:t>
            </a:r>
          </a:p>
        </p:txBody>
      </p:sp>
      <p:sp>
        <p:nvSpPr>
          <p:cNvPr id="3" name="Text Placeholder 2"/>
          <p:cNvSpPr>
            <a:spLocks noGrp="1"/>
          </p:cNvSpPr>
          <p:nvPr>
            <p:ph type="body" sz="quarter" idx="12"/>
          </p:nvPr>
        </p:nvSpPr>
        <p:spPr/>
        <p:txBody>
          <a:bodyPr/>
          <a:lstStyle/>
          <a:p>
            <a:r>
              <a:rPr lang="en-US"/>
              <a:t>22:44</a:t>
            </a:r>
          </a:p>
        </p:txBody>
      </p:sp>
      <p:sp>
        <p:nvSpPr>
          <p:cNvPr id="4" name="Title 3"/>
          <p:cNvSpPr>
            <a:spLocks noGrp="1"/>
          </p:cNvSpPr>
          <p:nvPr>
            <p:ph type="title"/>
          </p:nvPr>
        </p:nvSpPr>
        <p:spPr/>
        <p:txBody>
          <a:bodyPr/>
          <a:lstStyle/>
          <a:p>
            <a:r>
              <a:rPr lang="en-US" dirty="0"/>
              <a:t>You have delivered me from the quarrels of my own people</a:t>
            </a:r>
          </a:p>
        </p:txBody>
      </p:sp>
    </p:spTree>
    <p:extLst>
      <p:ext uri="{BB962C8B-B14F-4D97-AF65-F5344CB8AC3E}">
        <p14:creationId xmlns:p14="http://schemas.microsoft.com/office/powerpoint/2010/main" val="460409489"/>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PCB size\19 Persia-pcb\Persepolis staircase reliefs\Apadana eastern staircase\Southern side\Persepolis apadana east stairs, Babylonian delegation, bull, garment, bowls, leader with sword, wearing conical caps, tb0506180999.jpg"/>
          <p:cNvPicPr>
            <a:picLocks noChangeAspect="1" noChangeArrowheads="1"/>
          </p:cNvPicPr>
          <p:nvPr/>
        </p:nvPicPr>
        <p:blipFill rotWithShape="1">
          <a:blip r:embed="rId3">
            <a:extLst>
              <a:ext uri="{28A0092B-C50C-407E-A947-70E740481C1C}">
                <a14:useLocalDpi xmlns:a14="http://schemas.microsoft.com/office/drawing/2010/main" val="0"/>
              </a:ext>
            </a:extLst>
          </a:blip>
          <a:srcRect r="832"/>
          <a:stretch/>
        </p:blipFill>
        <p:spPr bwMode="auto">
          <a:xfrm>
            <a:off x="0" y="369333"/>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Babylonian delegation presenting gifts and tribute, from Persepolis, circa 500 BC </a:t>
            </a:r>
          </a:p>
        </p:txBody>
      </p:sp>
      <p:sp>
        <p:nvSpPr>
          <p:cNvPr id="3" name="Text Placeholder 2"/>
          <p:cNvSpPr>
            <a:spLocks noGrp="1"/>
          </p:cNvSpPr>
          <p:nvPr>
            <p:ph type="body" sz="quarter" idx="12"/>
          </p:nvPr>
        </p:nvSpPr>
        <p:spPr/>
        <p:txBody>
          <a:bodyPr/>
          <a:lstStyle/>
          <a:p>
            <a:r>
              <a:rPr lang="en-US"/>
              <a:t>22:44</a:t>
            </a:r>
          </a:p>
        </p:txBody>
      </p:sp>
      <p:sp>
        <p:nvSpPr>
          <p:cNvPr id="4" name="Title 3"/>
          <p:cNvSpPr>
            <a:spLocks noGrp="1"/>
          </p:cNvSpPr>
          <p:nvPr>
            <p:ph type="title"/>
          </p:nvPr>
        </p:nvSpPr>
        <p:spPr/>
        <p:txBody>
          <a:bodyPr/>
          <a:lstStyle/>
          <a:p>
            <a:r>
              <a:rPr lang="en-US" dirty="0"/>
              <a:t>You have kept me as the head of the nations</a:t>
            </a:r>
          </a:p>
        </p:txBody>
      </p:sp>
    </p:spTree>
    <p:extLst>
      <p:ext uri="{BB962C8B-B14F-4D97-AF65-F5344CB8AC3E}">
        <p14:creationId xmlns:p14="http://schemas.microsoft.com/office/powerpoint/2010/main" val="1225442721"/>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“United Nations OCHA” sign in Jerusalem</a:t>
            </a:r>
          </a:p>
        </p:txBody>
      </p:sp>
      <p:sp>
        <p:nvSpPr>
          <p:cNvPr id="3" name="Text Placeholder 2"/>
          <p:cNvSpPr>
            <a:spLocks noGrp="1"/>
          </p:cNvSpPr>
          <p:nvPr>
            <p:ph type="body" sz="quarter" idx="12"/>
          </p:nvPr>
        </p:nvSpPr>
        <p:spPr/>
        <p:txBody>
          <a:bodyPr/>
          <a:lstStyle/>
          <a:p>
            <a:r>
              <a:rPr lang="en-US"/>
              <a:t>22:44</a:t>
            </a:r>
          </a:p>
        </p:txBody>
      </p:sp>
      <p:sp>
        <p:nvSpPr>
          <p:cNvPr id="4" name="Title 3"/>
          <p:cNvSpPr>
            <a:spLocks noGrp="1"/>
          </p:cNvSpPr>
          <p:nvPr>
            <p:ph type="title"/>
          </p:nvPr>
        </p:nvSpPr>
        <p:spPr/>
        <p:txBody>
          <a:bodyPr/>
          <a:lstStyle/>
          <a:p>
            <a:r>
              <a:rPr lang="en-US" dirty="0"/>
              <a:t>You have kept me as the head of the nations</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r="1131"/>
          <a:stretch/>
        </p:blipFill>
        <p:spPr>
          <a:xfrm>
            <a:off x="-1" y="369332"/>
            <a:ext cx="9144001" cy="6150340"/>
          </a:xfrm>
          <a:prstGeom prst="rect">
            <a:avLst/>
          </a:prstGeom>
        </p:spPr>
      </p:pic>
    </p:spTree>
    <p:extLst>
      <p:ext uri="{BB962C8B-B14F-4D97-AF65-F5344CB8AC3E}">
        <p14:creationId xmlns:p14="http://schemas.microsoft.com/office/powerpoint/2010/main" val="147551803"/>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82880"/>
            <a:ext cx="9144000" cy="6492240"/>
          </a:xfrm>
          <a:prstGeom prst="rect">
            <a:avLst/>
          </a:prstGeom>
        </p:spPr>
      </p:pic>
      <p:sp>
        <p:nvSpPr>
          <p:cNvPr id="2" name="Text Placeholder 1"/>
          <p:cNvSpPr>
            <a:spLocks noGrp="1"/>
          </p:cNvSpPr>
          <p:nvPr>
            <p:ph type="body" sz="quarter" idx="10"/>
          </p:nvPr>
        </p:nvSpPr>
        <p:spPr/>
        <p:txBody>
          <a:bodyPr/>
          <a:lstStyle/>
          <a:p>
            <a:r>
              <a:rPr lang="en-US" dirty="0"/>
              <a:t>Assyrian officials with procession of prisoners and booty, from Nimrud, 9th century BC</a:t>
            </a:r>
          </a:p>
        </p:txBody>
      </p:sp>
      <p:sp>
        <p:nvSpPr>
          <p:cNvPr id="3" name="Text Placeholder 2"/>
          <p:cNvSpPr>
            <a:spLocks noGrp="1"/>
          </p:cNvSpPr>
          <p:nvPr>
            <p:ph type="body" sz="quarter" idx="12"/>
          </p:nvPr>
        </p:nvSpPr>
        <p:spPr/>
        <p:txBody>
          <a:bodyPr/>
          <a:lstStyle/>
          <a:p>
            <a:r>
              <a:rPr lang="en-US"/>
              <a:t>22:44</a:t>
            </a:r>
          </a:p>
        </p:txBody>
      </p:sp>
      <p:sp>
        <p:nvSpPr>
          <p:cNvPr id="4" name="Title 3"/>
          <p:cNvSpPr>
            <a:spLocks noGrp="1"/>
          </p:cNvSpPr>
          <p:nvPr>
            <p:ph type="title"/>
          </p:nvPr>
        </p:nvSpPr>
        <p:spPr/>
        <p:txBody>
          <a:bodyPr/>
          <a:lstStyle/>
          <a:p>
            <a:r>
              <a:rPr lang="en-US" dirty="0"/>
              <a:t>A people I did not even know serve me</a:t>
            </a:r>
          </a:p>
        </p:txBody>
      </p:sp>
    </p:spTree>
    <p:extLst>
      <p:ext uri="{BB962C8B-B14F-4D97-AF65-F5344CB8AC3E}">
        <p14:creationId xmlns:p14="http://schemas.microsoft.com/office/powerpoint/2010/main" val="2998911906"/>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of foreigners paying homage, from the tomb of Horemheb at Sakkara, circa 1300 BC</a:t>
            </a:r>
          </a:p>
        </p:txBody>
      </p:sp>
      <p:sp>
        <p:nvSpPr>
          <p:cNvPr id="3" name="Text Placeholder 2"/>
          <p:cNvSpPr>
            <a:spLocks noGrp="1"/>
          </p:cNvSpPr>
          <p:nvPr>
            <p:ph type="body" sz="quarter" idx="12"/>
          </p:nvPr>
        </p:nvSpPr>
        <p:spPr/>
        <p:txBody>
          <a:bodyPr/>
          <a:lstStyle/>
          <a:p>
            <a:r>
              <a:rPr lang="en-US"/>
              <a:t>22:45</a:t>
            </a:r>
          </a:p>
        </p:txBody>
      </p:sp>
      <p:sp>
        <p:nvSpPr>
          <p:cNvPr id="4" name="Title 3"/>
          <p:cNvSpPr>
            <a:spLocks noGrp="1"/>
          </p:cNvSpPr>
          <p:nvPr>
            <p:ph type="title"/>
          </p:nvPr>
        </p:nvSpPr>
        <p:spPr/>
        <p:txBody>
          <a:bodyPr/>
          <a:lstStyle/>
          <a:p>
            <a:r>
              <a:rPr lang="en-US" dirty="0"/>
              <a:t>Foreigners pretend obedience to me; as soon as they hear of me, they obey me</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r="5691" b="4468"/>
          <a:stretch/>
        </p:blipFill>
        <p:spPr>
          <a:xfrm>
            <a:off x="-1" y="369332"/>
            <a:ext cx="9144001" cy="6150340"/>
          </a:xfrm>
          <a:prstGeom prst="rect">
            <a:avLst/>
          </a:prstGeom>
        </p:spPr>
      </p:pic>
    </p:spTree>
    <p:extLst>
      <p:ext uri="{BB962C8B-B14F-4D97-AF65-F5344CB8AC3E}">
        <p14:creationId xmlns:p14="http://schemas.microsoft.com/office/powerpoint/2010/main" val="5526617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4 0Adds 2012\19 Museum\Delphi Archaeological Museum\Bronze votive Herzsprung shield, late 8th c BC, tb01091751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8662" y="155902"/>
            <a:ext cx="7686676" cy="659506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Bronze votive </a:t>
            </a:r>
            <a:r>
              <a:rPr lang="en-US" dirty="0" err="1"/>
              <a:t>Herzsprung</a:t>
            </a:r>
            <a:r>
              <a:rPr lang="en-US" dirty="0"/>
              <a:t> shield, late 8th century BC</a:t>
            </a:r>
          </a:p>
        </p:txBody>
      </p:sp>
      <p:sp>
        <p:nvSpPr>
          <p:cNvPr id="3" name="Text Placeholder 2"/>
          <p:cNvSpPr>
            <a:spLocks noGrp="1"/>
          </p:cNvSpPr>
          <p:nvPr>
            <p:ph type="body" sz="quarter" idx="12"/>
          </p:nvPr>
        </p:nvSpPr>
        <p:spPr/>
        <p:txBody>
          <a:bodyPr/>
          <a:lstStyle/>
          <a:p>
            <a:r>
              <a:rPr lang="en-US" dirty="0"/>
              <a:t>22:3</a:t>
            </a:r>
          </a:p>
        </p:txBody>
      </p:sp>
      <p:sp>
        <p:nvSpPr>
          <p:cNvPr id="4" name="Title 3"/>
          <p:cNvSpPr>
            <a:spLocks noGrp="1"/>
          </p:cNvSpPr>
          <p:nvPr>
            <p:ph type="title"/>
          </p:nvPr>
        </p:nvSpPr>
        <p:spPr/>
        <p:txBody>
          <a:bodyPr/>
          <a:lstStyle/>
          <a:p>
            <a:r>
              <a:rPr lang="en-US" dirty="0"/>
              <a:t>He is my shield and the horn of my salvation</a:t>
            </a:r>
          </a:p>
        </p:txBody>
      </p:sp>
    </p:spTree>
    <p:extLst>
      <p:ext uri="{BB962C8B-B14F-4D97-AF65-F5344CB8AC3E}">
        <p14:creationId xmlns:p14="http://schemas.microsoft.com/office/powerpoint/2010/main" val="3906077547"/>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Kris\Documents\Bolen\03 Museums 2014\UK Museums\British Museum\Lachish Reliefs\Lachish reliefs, panel 11, prisoners, tb112004322.jpg"/>
          <p:cNvPicPr>
            <a:picLocks noChangeAspect="1" noChangeArrowheads="1"/>
          </p:cNvPicPr>
          <p:nvPr/>
        </p:nvPicPr>
        <p:blipFill rotWithShape="1">
          <a:blip r:embed="rId3">
            <a:extLst>
              <a:ext uri="{28A0092B-C50C-407E-A947-70E740481C1C}">
                <a14:useLocalDpi xmlns:a14="http://schemas.microsoft.com/office/drawing/2010/main" val="0"/>
              </a:ext>
            </a:extLst>
          </a:blip>
          <a:srcRect r="817"/>
          <a:stretch/>
        </p:blipFill>
        <p:spPr bwMode="auto">
          <a:xfrm>
            <a:off x="-29005" y="369331"/>
            <a:ext cx="9173005" cy="615034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Trembling prisoners depicted on the Lachish Reliefs, from Nineveh, circa 700 BC</a:t>
            </a:r>
          </a:p>
        </p:txBody>
      </p:sp>
      <p:sp>
        <p:nvSpPr>
          <p:cNvPr id="3" name="Text Placeholder 2"/>
          <p:cNvSpPr>
            <a:spLocks noGrp="1"/>
          </p:cNvSpPr>
          <p:nvPr>
            <p:ph type="body" sz="quarter" idx="12"/>
          </p:nvPr>
        </p:nvSpPr>
        <p:spPr/>
        <p:txBody>
          <a:bodyPr/>
          <a:lstStyle/>
          <a:p>
            <a:r>
              <a:rPr lang="en-US" dirty="0"/>
              <a:t>22:46</a:t>
            </a:r>
          </a:p>
        </p:txBody>
      </p:sp>
      <p:sp>
        <p:nvSpPr>
          <p:cNvPr id="4" name="Title 3"/>
          <p:cNvSpPr>
            <a:spLocks noGrp="1"/>
          </p:cNvSpPr>
          <p:nvPr>
            <p:ph type="title"/>
          </p:nvPr>
        </p:nvSpPr>
        <p:spPr/>
        <p:txBody>
          <a:bodyPr/>
          <a:lstStyle/>
          <a:p>
            <a:r>
              <a:rPr lang="en-US" dirty="0"/>
              <a:t>Foreigners lose heart and come trembling out of their fortresses</a:t>
            </a:r>
          </a:p>
        </p:txBody>
      </p:sp>
    </p:spTree>
    <p:extLst>
      <p:ext uri="{BB962C8B-B14F-4D97-AF65-F5344CB8AC3E}">
        <p14:creationId xmlns:p14="http://schemas.microsoft.com/office/powerpoint/2010/main" val="966977634"/>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CBF539D-BEC6-CB41-A035-FC4BB67E10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13360"/>
            <a:ext cx="9144000" cy="6431280"/>
          </a:xfrm>
          <a:prstGeom prst="rect">
            <a:avLst/>
          </a:prstGeom>
        </p:spPr>
      </p:pic>
      <p:sp>
        <p:nvSpPr>
          <p:cNvPr id="2" name="Text Placeholder 1">
            <a:extLst>
              <a:ext uri="{FF2B5EF4-FFF2-40B4-BE49-F238E27FC236}">
                <a16:creationId xmlns:a16="http://schemas.microsoft.com/office/drawing/2014/main" id="{4BF686CE-AD79-624F-B37B-6C66C4A1CAC4}"/>
              </a:ext>
            </a:extLst>
          </p:cNvPr>
          <p:cNvSpPr>
            <a:spLocks noGrp="1"/>
          </p:cNvSpPr>
          <p:nvPr>
            <p:ph type="body" sz="quarter" idx="10"/>
          </p:nvPr>
        </p:nvSpPr>
        <p:spPr/>
        <p:txBody>
          <a:bodyPr/>
          <a:lstStyle/>
          <a:p>
            <a:r>
              <a:rPr lang="en-US" dirty="0"/>
              <a:t>Burial inscription mentioning “Yahweh,” from Khirbet el-Qom, 8th century BC</a:t>
            </a:r>
          </a:p>
        </p:txBody>
      </p:sp>
      <p:sp>
        <p:nvSpPr>
          <p:cNvPr id="3" name="Text Placeholder 2">
            <a:extLst>
              <a:ext uri="{FF2B5EF4-FFF2-40B4-BE49-F238E27FC236}">
                <a16:creationId xmlns:a16="http://schemas.microsoft.com/office/drawing/2014/main" id="{FF01A8F0-08A9-B745-AC35-B654C6750817}"/>
              </a:ext>
            </a:extLst>
          </p:cNvPr>
          <p:cNvSpPr>
            <a:spLocks noGrp="1"/>
          </p:cNvSpPr>
          <p:nvPr>
            <p:ph type="body" sz="quarter" idx="12"/>
          </p:nvPr>
        </p:nvSpPr>
        <p:spPr/>
        <p:txBody>
          <a:bodyPr/>
          <a:lstStyle/>
          <a:p>
            <a:r>
              <a:rPr lang="en-US" dirty="0"/>
              <a:t>22:47</a:t>
            </a:r>
          </a:p>
        </p:txBody>
      </p:sp>
      <p:sp>
        <p:nvSpPr>
          <p:cNvPr id="4" name="Title 3">
            <a:extLst>
              <a:ext uri="{FF2B5EF4-FFF2-40B4-BE49-F238E27FC236}">
                <a16:creationId xmlns:a16="http://schemas.microsoft.com/office/drawing/2014/main" id="{DF653107-EE35-684C-A1CB-84676FD6A75F}"/>
              </a:ext>
            </a:extLst>
          </p:cNvPr>
          <p:cNvSpPr>
            <a:spLocks noGrp="1"/>
          </p:cNvSpPr>
          <p:nvPr>
            <p:ph type="title"/>
          </p:nvPr>
        </p:nvSpPr>
        <p:spPr/>
        <p:txBody>
          <a:bodyPr/>
          <a:lstStyle/>
          <a:p>
            <a:r>
              <a:rPr lang="en-US" dirty="0"/>
              <a:t>Yahweh lives, and blessed be my rock; May God, the rock of my salvation, be exalted</a:t>
            </a:r>
          </a:p>
        </p:txBody>
      </p:sp>
    </p:spTree>
    <p:extLst>
      <p:ext uri="{BB962C8B-B14F-4D97-AF65-F5344CB8AC3E}">
        <p14:creationId xmlns:p14="http://schemas.microsoft.com/office/powerpoint/2010/main" val="384800925"/>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213360"/>
            <a:ext cx="9144000" cy="6431280"/>
            <a:chOff x="0" y="213360"/>
            <a:chExt cx="9144000" cy="6431280"/>
          </a:xfrm>
        </p:grpSpPr>
        <p:pic>
          <p:nvPicPr>
            <p:cNvPr id="7" name="Picture 6">
              <a:extLst>
                <a:ext uri="{FF2B5EF4-FFF2-40B4-BE49-F238E27FC236}">
                  <a16:creationId xmlns:a16="http://schemas.microsoft.com/office/drawing/2014/main" id="{6CBF539D-BEC6-CB41-A035-FC4BB67E10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13360"/>
              <a:ext cx="9144000" cy="6431280"/>
            </a:xfrm>
            <a:prstGeom prst="rect">
              <a:avLst/>
            </a:prstGeom>
          </p:spPr>
        </p:pic>
        <p:sp>
          <p:nvSpPr>
            <p:cNvPr id="21" name="Freeform 20"/>
            <p:cNvSpPr/>
            <p:nvPr/>
          </p:nvSpPr>
          <p:spPr>
            <a:xfrm>
              <a:off x="2763002" y="1757386"/>
              <a:ext cx="315119" cy="173490"/>
            </a:xfrm>
            <a:custGeom>
              <a:avLst/>
              <a:gdLst>
                <a:gd name="connsiteX0" fmla="*/ 257175 w 257175"/>
                <a:gd name="connsiteY0" fmla="*/ 114300 h 171450"/>
                <a:gd name="connsiteX1" fmla="*/ 15875 w 257175"/>
                <a:gd name="connsiteY1" fmla="*/ 171450 h 171450"/>
                <a:gd name="connsiteX2" fmla="*/ 114300 w 257175"/>
                <a:gd name="connsiteY2" fmla="*/ 53975 h 171450"/>
                <a:gd name="connsiteX3" fmla="*/ 0 w 257175"/>
                <a:gd name="connsiteY3" fmla="*/ 50800 h 171450"/>
                <a:gd name="connsiteX4" fmla="*/ 111125 w 257175"/>
                <a:gd name="connsiteY4" fmla="*/ 50800 h 171450"/>
                <a:gd name="connsiteX5" fmla="*/ 149225 w 257175"/>
                <a:gd name="connsiteY5" fmla="*/ 12700 h 171450"/>
                <a:gd name="connsiteX6" fmla="*/ 15875 w 257175"/>
                <a:gd name="connsiteY6" fmla="*/ 0 h 171450"/>
                <a:gd name="connsiteX0" fmla="*/ 315119 w 315119"/>
                <a:gd name="connsiteY0" fmla="*/ 114300 h 171450"/>
                <a:gd name="connsiteX1" fmla="*/ 73819 w 315119"/>
                <a:gd name="connsiteY1" fmla="*/ 171450 h 171450"/>
                <a:gd name="connsiteX2" fmla="*/ 172244 w 315119"/>
                <a:gd name="connsiteY2" fmla="*/ 53975 h 171450"/>
                <a:gd name="connsiteX3" fmla="*/ 57944 w 315119"/>
                <a:gd name="connsiteY3" fmla="*/ 50800 h 171450"/>
                <a:gd name="connsiteX4" fmla="*/ 169069 w 315119"/>
                <a:gd name="connsiteY4" fmla="*/ 50800 h 171450"/>
                <a:gd name="connsiteX5" fmla="*/ 207169 w 315119"/>
                <a:gd name="connsiteY5" fmla="*/ 12700 h 171450"/>
                <a:gd name="connsiteX6" fmla="*/ 0 w 315119"/>
                <a:gd name="connsiteY6" fmla="*/ 0 h 171450"/>
                <a:gd name="connsiteX0" fmla="*/ 315119 w 315119"/>
                <a:gd name="connsiteY0" fmla="*/ 116340 h 173490"/>
                <a:gd name="connsiteX1" fmla="*/ 73819 w 315119"/>
                <a:gd name="connsiteY1" fmla="*/ 173490 h 173490"/>
                <a:gd name="connsiteX2" fmla="*/ 172244 w 315119"/>
                <a:gd name="connsiteY2" fmla="*/ 56015 h 173490"/>
                <a:gd name="connsiteX3" fmla="*/ 57944 w 315119"/>
                <a:gd name="connsiteY3" fmla="*/ 52840 h 173490"/>
                <a:gd name="connsiteX4" fmla="*/ 169069 w 315119"/>
                <a:gd name="connsiteY4" fmla="*/ 52840 h 173490"/>
                <a:gd name="connsiteX5" fmla="*/ 207169 w 315119"/>
                <a:gd name="connsiteY5" fmla="*/ 14740 h 173490"/>
                <a:gd name="connsiteX6" fmla="*/ 0 w 315119"/>
                <a:gd name="connsiteY6" fmla="*/ 2040 h 173490"/>
                <a:gd name="connsiteX0" fmla="*/ 315119 w 315119"/>
                <a:gd name="connsiteY0" fmla="*/ 116340 h 173490"/>
                <a:gd name="connsiteX1" fmla="*/ 73819 w 315119"/>
                <a:gd name="connsiteY1" fmla="*/ 173490 h 173490"/>
                <a:gd name="connsiteX2" fmla="*/ 172244 w 315119"/>
                <a:gd name="connsiteY2" fmla="*/ 56015 h 173490"/>
                <a:gd name="connsiteX3" fmla="*/ 12700 w 315119"/>
                <a:gd name="connsiteY3" fmla="*/ 52840 h 173490"/>
                <a:gd name="connsiteX4" fmla="*/ 169069 w 315119"/>
                <a:gd name="connsiteY4" fmla="*/ 52840 h 173490"/>
                <a:gd name="connsiteX5" fmla="*/ 207169 w 315119"/>
                <a:gd name="connsiteY5" fmla="*/ 14740 h 173490"/>
                <a:gd name="connsiteX6" fmla="*/ 0 w 315119"/>
                <a:gd name="connsiteY6" fmla="*/ 2040 h 173490"/>
                <a:gd name="connsiteX0" fmla="*/ 315119 w 315119"/>
                <a:gd name="connsiteY0" fmla="*/ 116340 h 173490"/>
                <a:gd name="connsiteX1" fmla="*/ 73819 w 315119"/>
                <a:gd name="connsiteY1" fmla="*/ 173490 h 173490"/>
                <a:gd name="connsiteX2" fmla="*/ 172244 w 315119"/>
                <a:gd name="connsiteY2" fmla="*/ 56015 h 173490"/>
                <a:gd name="connsiteX3" fmla="*/ 12700 w 315119"/>
                <a:gd name="connsiteY3" fmla="*/ 52840 h 173490"/>
                <a:gd name="connsiteX4" fmla="*/ 169069 w 315119"/>
                <a:gd name="connsiteY4" fmla="*/ 52840 h 173490"/>
                <a:gd name="connsiteX5" fmla="*/ 207169 w 315119"/>
                <a:gd name="connsiteY5" fmla="*/ 14740 h 173490"/>
                <a:gd name="connsiteX6" fmla="*/ 0 w 315119"/>
                <a:gd name="connsiteY6" fmla="*/ 2040 h 173490"/>
                <a:gd name="connsiteX0" fmla="*/ 315119 w 315119"/>
                <a:gd name="connsiteY0" fmla="*/ 116340 h 173490"/>
                <a:gd name="connsiteX1" fmla="*/ 73819 w 315119"/>
                <a:gd name="connsiteY1" fmla="*/ 173490 h 173490"/>
                <a:gd name="connsiteX2" fmla="*/ 172244 w 315119"/>
                <a:gd name="connsiteY2" fmla="*/ 56015 h 173490"/>
                <a:gd name="connsiteX3" fmla="*/ 12700 w 315119"/>
                <a:gd name="connsiteY3" fmla="*/ 52840 h 173490"/>
                <a:gd name="connsiteX4" fmla="*/ 173832 w 315119"/>
                <a:gd name="connsiteY4" fmla="*/ 55221 h 173490"/>
                <a:gd name="connsiteX5" fmla="*/ 207169 w 315119"/>
                <a:gd name="connsiteY5" fmla="*/ 14740 h 173490"/>
                <a:gd name="connsiteX6" fmla="*/ 0 w 315119"/>
                <a:gd name="connsiteY6" fmla="*/ 2040 h 17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5119" h="173490">
                  <a:moveTo>
                    <a:pt x="315119" y="116340"/>
                  </a:moveTo>
                  <a:cubicBezTo>
                    <a:pt x="234686" y="135390"/>
                    <a:pt x="170920" y="166346"/>
                    <a:pt x="73819" y="173490"/>
                  </a:cubicBezTo>
                  <a:lnTo>
                    <a:pt x="172244" y="56015"/>
                  </a:lnTo>
                  <a:lnTo>
                    <a:pt x="12700" y="52840"/>
                  </a:lnTo>
                  <a:lnTo>
                    <a:pt x="173832" y="55221"/>
                  </a:lnTo>
                  <a:lnTo>
                    <a:pt x="207169" y="14740"/>
                  </a:lnTo>
                  <a:cubicBezTo>
                    <a:pt x="138113" y="10507"/>
                    <a:pt x="104774" y="-5634"/>
                    <a:pt x="0" y="2040"/>
                  </a:cubicBezTo>
                </a:path>
              </a:pathLst>
            </a:custGeom>
            <a:noFill/>
            <a:ln w="19050" cap="rnd">
              <a:solidFill>
                <a:srgbClr val="C000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21"/>
            <p:cNvSpPr/>
            <p:nvPr/>
          </p:nvSpPr>
          <p:spPr>
            <a:xfrm>
              <a:off x="2456614" y="1707360"/>
              <a:ext cx="314325" cy="238125"/>
            </a:xfrm>
            <a:custGeom>
              <a:avLst/>
              <a:gdLst>
                <a:gd name="connsiteX0" fmla="*/ 314325 w 314325"/>
                <a:gd name="connsiteY0" fmla="*/ 238125 h 238125"/>
                <a:gd name="connsiteX1" fmla="*/ 190500 w 314325"/>
                <a:gd name="connsiteY1" fmla="*/ 104775 h 238125"/>
                <a:gd name="connsiteX2" fmla="*/ 9525 w 314325"/>
                <a:gd name="connsiteY2" fmla="*/ 222250 h 238125"/>
                <a:gd name="connsiteX3" fmla="*/ 190500 w 314325"/>
                <a:gd name="connsiteY3" fmla="*/ 104775 h 238125"/>
                <a:gd name="connsiteX4" fmla="*/ 168275 w 314325"/>
                <a:gd name="connsiteY4" fmla="*/ 82550 h 238125"/>
                <a:gd name="connsiteX5" fmla="*/ 44450 w 314325"/>
                <a:gd name="connsiteY5" fmla="*/ 149225 h 238125"/>
                <a:gd name="connsiteX6" fmla="*/ 171450 w 314325"/>
                <a:gd name="connsiteY6" fmla="*/ 82550 h 238125"/>
                <a:gd name="connsiteX7" fmla="*/ 146050 w 314325"/>
                <a:gd name="connsiteY7" fmla="*/ 41275 h 238125"/>
                <a:gd name="connsiteX8" fmla="*/ 212725 w 314325"/>
                <a:gd name="connsiteY8" fmla="*/ 0 h 238125"/>
                <a:gd name="connsiteX9" fmla="*/ 136525 w 314325"/>
                <a:gd name="connsiteY9" fmla="*/ 47625 h 238125"/>
                <a:gd name="connsiteX10" fmla="*/ 104775 w 314325"/>
                <a:gd name="connsiteY10" fmla="*/ 15875 h 238125"/>
                <a:gd name="connsiteX11" fmla="*/ 149225 w 314325"/>
                <a:gd name="connsiteY11" fmla="*/ 44450 h 238125"/>
                <a:gd name="connsiteX12" fmla="*/ 0 w 314325"/>
                <a:gd name="connsiteY12" fmla="*/ 136525 h 238125"/>
                <a:gd name="connsiteX0" fmla="*/ 314325 w 314325"/>
                <a:gd name="connsiteY0" fmla="*/ 238125 h 238125"/>
                <a:gd name="connsiteX1" fmla="*/ 190500 w 314325"/>
                <a:gd name="connsiteY1" fmla="*/ 104775 h 238125"/>
                <a:gd name="connsiteX2" fmla="*/ 9525 w 314325"/>
                <a:gd name="connsiteY2" fmla="*/ 222250 h 238125"/>
                <a:gd name="connsiteX3" fmla="*/ 190500 w 314325"/>
                <a:gd name="connsiteY3" fmla="*/ 104775 h 238125"/>
                <a:gd name="connsiteX4" fmla="*/ 168275 w 314325"/>
                <a:gd name="connsiteY4" fmla="*/ 82550 h 238125"/>
                <a:gd name="connsiteX5" fmla="*/ 44450 w 314325"/>
                <a:gd name="connsiteY5" fmla="*/ 149225 h 238125"/>
                <a:gd name="connsiteX6" fmla="*/ 171450 w 314325"/>
                <a:gd name="connsiteY6" fmla="*/ 82550 h 238125"/>
                <a:gd name="connsiteX7" fmla="*/ 146050 w 314325"/>
                <a:gd name="connsiteY7" fmla="*/ 41275 h 238125"/>
                <a:gd name="connsiteX8" fmla="*/ 212725 w 314325"/>
                <a:gd name="connsiteY8" fmla="*/ 0 h 238125"/>
                <a:gd name="connsiteX9" fmla="*/ 136525 w 314325"/>
                <a:gd name="connsiteY9" fmla="*/ 47625 h 238125"/>
                <a:gd name="connsiteX10" fmla="*/ 104775 w 314325"/>
                <a:gd name="connsiteY10" fmla="*/ 15875 h 238125"/>
                <a:gd name="connsiteX11" fmla="*/ 149225 w 314325"/>
                <a:gd name="connsiteY11" fmla="*/ 44450 h 238125"/>
                <a:gd name="connsiteX12" fmla="*/ 0 w 314325"/>
                <a:gd name="connsiteY12" fmla="*/ 136525 h 238125"/>
                <a:gd name="connsiteX0" fmla="*/ 314325 w 314325"/>
                <a:gd name="connsiteY0" fmla="*/ 238125 h 238125"/>
                <a:gd name="connsiteX1" fmla="*/ 190500 w 314325"/>
                <a:gd name="connsiteY1" fmla="*/ 104775 h 238125"/>
                <a:gd name="connsiteX2" fmla="*/ 9525 w 314325"/>
                <a:gd name="connsiteY2" fmla="*/ 222250 h 238125"/>
                <a:gd name="connsiteX3" fmla="*/ 190500 w 314325"/>
                <a:gd name="connsiteY3" fmla="*/ 104775 h 238125"/>
                <a:gd name="connsiteX4" fmla="*/ 168275 w 314325"/>
                <a:gd name="connsiteY4" fmla="*/ 82550 h 238125"/>
                <a:gd name="connsiteX5" fmla="*/ 44450 w 314325"/>
                <a:gd name="connsiteY5" fmla="*/ 149225 h 238125"/>
                <a:gd name="connsiteX6" fmla="*/ 171450 w 314325"/>
                <a:gd name="connsiteY6" fmla="*/ 82550 h 238125"/>
                <a:gd name="connsiteX7" fmla="*/ 146050 w 314325"/>
                <a:gd name="connsiteY7" fmla="*/ 41275 h 238125"/>
                <a:gd name="connsiteX8" fmla="*/ 212725 w 314325"/>
                <a:gd name="connsiteY8" fmla="*/ 0 h 238125"/>
                <a:gd name="connsiteX9" fmla="*/ 141287 w 314325"/>
                <a:gd name="connsiteY9" fmla="*/ 47625 h 238125"/>
                <a:gd name="connsiteX10" fmla="*/ 104775 w 314325"/>
                <a:gd name="connsiteY10" fmla="*/ 15875 h 238125"/>
                <a:gd name="connsiteX11" fmla="*/ 149225 w 314325"/>
                <a:gd name="connsiteY11" fmla="*/ 44450 h 238125"/>
                <a:gd name="connsiteX12" fmla="*/ 0 w 314325"/>
                <a:gd name="connsiteY12" fmla="*/ 136525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4325" h="238125">
                  <a:moveTo>
                    <a:pt x="314325" y="238125"/>
                  </a:moveTo>
                  <a:cubicBezTo>
                    <a:pt x="268288" y="210343"/>
                    <a:pt x="231775" y="149225"/>
                    <a:pt x="190500" y="104775"/>
                  </a:cubicBezTo>
                  <a:lnTo>
                    <a:pt x="9525" y="222250"/>
                  </a:lnTo>
                  <a:lnTo>
                    <a:pt x="190500" y="104775"/>
                  </a:lnTo>
                  <a:lnTo>
                    <a:pt x="168275" y="82550"/>
                  </a:lnTo>
                  <a:lnTo>
                    <a:pt x="44450" y="149225"/>
                  </a:lnTo>
                  <a:lnTo>
                    <a:pt x="171450" y="82550"/>
                  </a:lnTo>
                  <a:lnTo>
                    <a:pt x="146050" y="41275"/>
                  </a:lnTo>
                  <a:lnTo>
                    <a:pt x="212725" y="0"/>
                  </a:lnTo>
                  <a:lnTo>
                    <a:pt x="141287" y="47625"/>
                  </a:lnTo>
                  <a:lnTo>
                    <a:pt x="104775" y="15875"/>
                  </a:lnTo>
                  <a:lnTo>
                    <a:pt x="149225" y="44450"/>
                  </a:lnTo>
                  <a:lnTo>
                    <a:pt x="0" y="136525"/>
                  </a:lnTo>
                </a:path>
              </a:pathLst>
            </a:custGeom>
            <a:noFill/>
            <a:ln w="19050" cap="rnd">
              <a:solidFill>
                <a:srgbClr val="C000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22"/>
            <p:cNvSpPr/>
            <p:nvPr/>
          </p:nvSpPr>
          <p:spPr>
            <a:xfrm>
              <a:off x="2301831" y="1726087"/>
              <a:ext cx="222250" cy="384175"/>
            </a:xfrm>
            <a:custGeom>
              <a:avLst/>
              <a:gdLst>
                <a:gd name="connsiteX0" fmla="*/ 222250 w 222250"/>
                <a:gd name="connsiteY0" fmla="*/ 384175 h 384175"/>
                <a:gd name="connsiteX1" fmla="*/ 101600 w 222250"/>
                <a:gd name="connsiteY1" fmla="*/ 66675 h 384175"/>
                <a:gd name="connsiteX2" fmla="*/ 155575 w 222250"/>
                <a:gd name="connsiteY2" fmla="*/ 19050 h 384175"/>
                <a:gd name="connsiteX3" fmla="*/ 98425 w 222250"/>
                <a:gd name="connsiteY3" fmla="*/ 60325 h 384175"/>
                <a:gd name="connsiteX4" fmla="*/ 0 w 222250"/>
                <a:gd name="connsiteY4" fmla="*/ 22225 h 384175"/>
                <a:gd name="connsiteX5" fmla="*/ 31750 w 222250"/>
                <a:gd name="connsiteY5" fmla="*/ 0 h 384175"/>
                <a:gd name="connsiteX0" fmla="*/ 222250 w 222250"/>
                <a:gd name="connsiteY0" fmla="*/ 384175 h 384175"/>
                <a:gd name="connsiteX1" fmla="*/ 101600 w 222250"/>
                <a:gd name="connsiteY1" fmla="*/ 66675 h 384175"/>
                <a:gd name="connsiteX2" fmla="*/ 155575 w 222250"/>
                <a:gd name="connsiteY2" fmla="*/ 19050 h 384175"/>
                <a:gd name="connsiteX3" fmla="*/ 98425 w 222250"/>
                <a:gd name="connsiteY3" fmla="*/ 60325 h 384175"/>
                <a:gd name="connsiteX4" fmla="*/ 0 w 222250"/>
                <a:gd name="connsiteY4" fmla="*/ 22225 h 384175"/>
                <a:gd name="connsiteX5" fmla="*/ 31750 w 222250"/>
                <a:gd name="connsiteY5" fmla="*/ 0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2250" h="384175">
                  <a:moveTo>
                    <a:pt x="222250" y="384175"/>
                  </a:moveTo>
                  <a:lnTo>
                    <a:pt x="101600" y="66675"/>
                  </a:lnTo>
                  <a:lnTo>
                    <a:pt x="155575" y="19050"/>
                  </a:lnTo>
                  <a:lnTo>
                    <a:pt x="98425" y="60325"/>
                  </a:lnTo>
                  <a:cubicBezTo>
                    <a:pt x="65617" y="47625"/>
                    <a:pt x="28045" y="49212"/>
                    <a:pt x="0" y="22225"/>
                  </a:cubicBezTo>
                  <a:lnTo>
                    <a:pt x="31750" y="0"/>
                  </a:lnTo>
                </a:path>
              </a:pathLst>
            </a:custGeom>
            <a:noFill/>
            <a:ln w="19050" cap="rnd">
              <a:solidFill>
                <a:srgbClr val="C000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reeform 23"/>
            <p:cNvSpPr/>
            <p:nvPr/>
          </p:nvSpPr>
          <p:spPr>
            <a:xfrm>
              <a:off x="1876379" y="1725294"/>
              <a:ext cx="492125" cy="292100"/>
            </a:xfrm>
            <a:custGeom>
              <a:avLst/>
              <a:gdLst>
                <a:gd name="connsiteX0" fmla="*/ 492125 w 492125"/>
                <a:gd name="connsiteY0" fmla="*/ 292100 h 292100"/>
                <a:gd name="connsiteX1" fmla="*/ 381000 w 492125"/>
                <a:gd name="connsiteY1" fmla="*/ 152400 h 292100"/>
                <a:gd name="connsiteX2" fmla="*/ 250825 w 492125"/>
                <a:gd name="connsiteY2" fmla="*/ 222250 h 292100"/>
                <a:gd name="connsiteX3" fmla="*/ 371475 w 492125"/>
                <a:gd name="connsiteY3" fmla="*/ 146050 h 292100"/>
                <a:gd name="connsiteX4" fmla="*/ 339725 w 492125"/>
                <a:gd name="connsiteY4" fmla="*/ 88900 h 292100"/>
                <a:gd name="connsiteX5" fmla="*/ 196850 w 492125"/>
                <a:gd name="connsiteY5" fmla="*/ 184150 h 292100"/>
                <a:gd name="connsiteX6" fmla="*/ 339725 w 492125"/>
                <a:gd name="connsiteY6" fmla="*/ 88900 h 292100"/>
                <a:gd name="connsiteX7" fmla="*/ 298450 w 492125"/>
                <a:gd name="connsiteY7" fmla="*/ 34925 h 292100"/>
                <a:gd name="connsiteX8" fmla="*/ 342900 w 492125"/>
                <a:gd name="connsiteY8" fmla="*/ 0 h 292100"/>
                <a:gd name="connsiteX9" fmla="*/ 0 w 492125"/>
                <a:gd name="connsiteY9" fmla="*/ 257175 h 292100"/>
                <a:gd name="connsiteX0" fmla="*/ 492125 w 492125"/>
                <a:gd name="connsiteY0" fmla="*/ 292100 h 292100"/>
                <a:gd name="connsiteX1" fmla="*/ 371475 w 492125"/>
                <a:gd name="connsiteY1" fmla="*/ 145256 h 292100"/>
                <a:gd name="connsiteX2" fmla="*/ 250825 w 492125"/>
                <a:gd name="connsiteY2" fmla="*/ 222250 h 292100"/>
                <a:gd name="connsiteX3" fmla="*/ 371475 w 492125"/>
                <a:gd name="connsiteY3" fmla="*/ 146050 h 292100"/>
                <a:gd name="connsiteX4" fmla="*/ 339725 w 492125"/>
                <a:gd name="connsiteY4" fmla="*/ 88900 h 292100"/>
                <a:gd name="connsiteX5" fmla="*/ 196850 w 492125"/>
                <a:gd name="connsiteY5" fmla="*/ 184150 h 292100"/>
                <a:gd name="connsiteX6" fmla="*/ 339725 w 492125"/>
                <a:gd name="connsiteY6" fmla="*/ 88900 h 292100"/>
                <a:gd name="connsiteX7" fmla="*/ 298450 w 492125"/>
                <a:gd name="connsiteY7" fmla="*/ 34925 h 292100"/>
                <a:gd name="connsiteX8" fmla="*/ 342900 w 492125"/>
                <a:gd name="connsiteY8" fmla="*/ 0 h 292100"/>
                <a:gd name="connsiteX9" fmla="*/ 0 w 492125"/>
                <a:gd name="connsiteY9" fmla="*/ 257175 h 29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2125" h="292100">
                  <a:moveTo>
                    <a:pt x="492125" y="292100"/>
                  </a:moveTo>
                  <a:lnTo>
                    <a:pt x="371475" y="145256"/>
                  </a:lnTo>
                  <a:lnTo>
                    <a:pt x="250825" y="222250"/>
                  </a:lnTo>
                  <a:lnTo>
                    <a:pt x="371475" y="146050"/>
                  </a:lnTo>
                  <a:lnTo>
                    <a:pt x="339725" y="88900"/>
                  </a:lnTo>
                  <a:lnTo>
                    <a:pt x="196850" y="184150"/>
                  </a:lnTo>
                  <a:lnTo>
                    <a:pt x="339725" y="88900"/>
                  </a:lnTo>
                  <a:lnTo>
                    <a:pt x="298450" y="34925"/>
                  </a:lnTo>
                  <a:lnTo>
                    <a:pt x="342900" y="0"/>
                  </a:lnTo>
                  <a:lnTo>
                    <a:pt x="0" y="257175"/>
                  </a:lnTo>
                </a:path>
              </a:pathLst>
            </a:custGeom>
            <a:noFill/>
            <a:ln w="19050" cap="rnd">
              <a:solidFill>
                <a:srgbClr val="C000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13360"/>
            <a:ext cx="9144000" cy="6431280"/>
          </a:xfrm>
          <a:prstGeom prst="rect">
            <a:avLst/>
          </a:prstGeom>
        </p:spPr>
      </p:pic>
      <p:sp>
        <p:nvSpPr>
          <p:cNvPr id="2" name="Text Placeholder 1">
            <a:extLst>
              <a:ext uri="{FF2B5EF4-FFF2-40B4-BE49-F238E27FC236}">
                <a16:creationId xmlns:a16="http://schemas.microsoft.com/office/drawing/2014/main" id="{4BF686CE-AD79-624F-B37B-6C66C4A1CAC4}"/>
              </a:ext>
            </a:extLst>
          </p:cNvPr>
          <p:cNvSpPr>
            <a:spLocks noGrp="1"/>
          </p:cNvSpPr>
          <p:nvPr>
            <p:ph type="body" sz="quarter" idx="10"/>
          </p:nvPr>
        </p:nvSpPr>
        <p:spPr/>
        <p:txBody>
          <a:bodyPr/>
          <a:lstStyle/>
          <a:p>
            <a:r>
              <a:rPr lang="en-US" dirty="0"/>
              <a:t>Burial inscription mentioning “Yahweh,” from Khirbet el-Qom, 8th century BC</a:t>
            </a:r>
          </a:p>
        </p:txBody>
      </p:sp>
      <p:sp>
        <p:nvSpPr>
          <p:cNvPr id="3" name="Text Placeholder 2">
            <a:extLst>
              <a:ext uri="{FF2B5EF4-FFF2-40B4-BE49-F238E27FC236}">
                <a16:creationId xmlns:a16="http://schemas.microsoft.com/office/drawing/2014/main" id="{FF01A8F0-08A9-B745-AC35-B654C6750817}"/>
              </a:ext>
            </a:extLst>
          </p:cNvPr>
          <p:cNvSpPr>
            <a:spLocks noGrp="1"/>
          </p:cNvSpPr>
          <p:nvPr>
            <p:ph type="body" sz="quarter" idx="12"/>
          </p:nvPr>
        </p:nvSpPr>
        <p:spPr/>
        <p:txBody>
          <a:bodyPr/>
          <a:lstStyle/>
          <a:p>
            <a:r>
              <a:rPr lang="en-US" dirty="0"/>
              <a:t>22:47</a:t>
            </a:r>
          </a:p>
        </p:txBody>
      </p:sp>
      <p:sp>
        <p:nvSpPr>
          <p:cNvPr id="4" name="Title 3">
            <a:extLst>
              <a:ext uri="{FF2B5EF4-FFF2-40B4-BE49-F238E27FC236}">
                <a16:creationId xmlns:a16="http://schemas.microsoft.com/office/drawing/2014/main" id="{DF653107-EE35-684C-A1CB-84676FD6A75F}"/>
              </a:ext>
            </a:extLst>
          </p:cNvPr>
          <p:cNvSpPr>
            <a:spLocks noGrp="1"/>
          </p:cNvSpPr>
          <p:nvPr>
            <p:ph type="title"/>
          </p:nvPr>
        </p:nvSpPr>
        <p:spPr/>
        <p:txBody>
          <a:bodyPr/>
          <a:lstStyle/>
          <a:p>
            <a:r>
              <a:rPr lang="en-US" dirty="0"/>
              <a:t>Yahweh lives, and blessed be my rock; May God, the rock of my salvation, be exalted</a:t>
            </a:r>
          </a:p>
        </p:txBody>
      </p:sp>
    </p:spTree>
    <p:extLst>
      <p:ext uri="{BB962C8B-B14F-4D97-AF65-F5344CB8AC3E}">
        <p14:creationId xmlns:p14="http://schemas.microsoft.com/office/powerpoint/2010/main" val="1413626727"/>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1b PLBL, PCB size\01 Galilee and the North\Sea of Galilee-West Side\Arbel cliffs from north, tb022107181.jpg"/>
          <p:cNvPicPr>
            <a:picLocks noChangeAspect="1" noChangeArrowheads="1"/>
          </p:cNvPicPr>
          <p:nvPr/>
        </p:nvPicPr>
        <p:blipFill rotWithShape="1">
          <a:blip r:embed="rId3">
            <a:extLst>
              <a:ext uri="{28A0092B-C50C-407E-A947-70E740481C1C}">
                <a14:useLocalDpi xmlns:a14="http://schemas.microsoft.com/office/drawing/2010/main" val="0"/>
              </a:ext>
            </a:extLst>
          </a:blip>
          <a:srcRect r="3132"/>
          <a:stretch/>
        </p:blipFill>
        <p:spPr bwMode="auto">
          <a:xfrm>
            <a:off x="-1" y="205274"/>
            <a:ext cx="9144001" cy="6314398"/>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a:extLst>
              <a:ext uri="{FF2B5EF4-FFF2-40B4-BE49-F238E27FC236}">
                <a16:creationId xmlns:a16="http://schemas.microsoft.com/office/drawing/2014/main" id="{4BF686CE-AD79-624F-B37B-6C66C4A1CAC4}"/>
              </a:ext>
            </a:extLst>
          </p:cNvPr>
          <p:cNvSpPr>
            <a:spLocks noGrp="1"/>
          </p:cNvSpPr>
          <p:nvPr>
            <p:ph type="body" sz="quarter" idx="10"/>
          </p:nvPr>
        </p:nvSpPr>
        <p:spPr/>
        <p:txBody>
          <a:bodyPr/>
          <a:lstStyle/>
          <a:p>
            <a:r>
              <a:rPr lang="en-US" dirty="0"/>
              <a:t>Arbel cliffs (from the north)</a:t>
            </a:r>
          </a:p>
        </p:txBody>
      </p:sp>
      <p:sp>
        <p:nvSpPr>
          <p:cNvPr id="3" name="Text Placeholder 2">
            <a:extLst>
              <a:ext uri="{FF2B5EF4-FFF2-40B4-BE49-F238E27FC236}">
                <a16:creationId xmlns:a16="http://schemas.microsoft.com/office/drawing/2014/main" id="{FF01A8F0-08A9-B745-AC35-B654C6750817}"/>
              </a:ext>
            </a:extLst>
          </p:cNvPr>
          <p:cNvSpPr>
            <a:spLocks noGrp="1"/>
          </p:cNvSpPr>
          <p:nvPr>
            <p:ph type="body" sz="quarter" idx="12"/>
          </p:nvPr>
        </p:nvSpPr>
        <p:spPr/>
        <p:txBody>
          <a:bodyPr/>
          <a:lstStyle/>
          <a:p>
            <a:r>
              <a:rPr lang="en-US" dirty="0"/>
              <a:t>22:47</a:t>
            </a:r>
          </a:p>
        </p:txBody>
      </p:sp>
      <p:sp>
        <p:nvSpPr>
          <p:cNvPr id="4" name="Title 3">
            <a:extLst>
              <a:ext uri="{FF2B5EF4-FFF2-40B4-BE49-F238E27FC236}">
                <a16:creationId xmlns:a16="http://schemas.microsoft.com/office/drawing/2014/main" id="{DF653107-EE35-684C-A1CB-84676FD6A75F}"/>
              </a:ext>
            </a:extLst>
          </p:cNvPr>
          <p:cNvSpPr>
            <a:spLocks noGrp="1"/>
          </p:cNvSpPr>
          <p:nvPr>
            <p:ph type="title"/>
          </p:nvPr>
        </p:nvSpPr>
        <p:spPr/>
        <p:txBody>
          <a:bodyPr/>
          <a:lstStyle/>
          <a:p>
            <a:r>
              <a:rPr lang="en-US" dirty="0"/>
              <a:t>Yahweh lives, and blessed be my rock; May God, the rock of my salvation, be exalted</a:t>
            </a:r>
          </a:p>
        </p:txBody>
      </p:sp>
    </p:spTree>
    <p:extLst>
      <p:ext uri="{BB962C8B-B14F-4D97-AF65-F5344CB8AC3E}">
        <p14:creationId xmlns:p14="http://schemas.microsoft.com/office/powerpoint/2010/main" val="3327943362"/>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BF686CE-AD79-624F-B37B-6C66C4A1CAC4}"/>
              </a:ext>
            </a:extLst>
          </p:cNvPr>
          <p:cNvSpPr>
            <a:spLocks noGrp="1"/>
          </p:cNvSpPr>
          <p:nvPr>
            <p:ph type="body" sz="quarter" idx="10"/>
          </p:nvPr>
        </p:nvSpPr>
        <p:spPr/>
        <p:txBody>
          <a:bodyPr/>
          <a:lstStyle/>
          <a:p>
            <a:r>
              <a:rPr lang="en-US" dirty="0" err="1"/>
              <a:t>Arbel</a:t>
            </a:r>
            <a:r>
              <a:rPr lang="en-US" dirty="0"/>
              <a:t> cliff and the Plain of </a:t>
            </a:r>
            <a:r>
              <a:rPr lang="en-US" dirty="0" err="1"/>
              <a:t>Gennesaret</a:t>
            </a:r>
            <a:endParaRPr lang="en-US" dirty="0"/>
          </a:p>
        </p:txBody>
      </p:sp>
      <p:sp>
        <p:nvSpPr>
          <p:cNvPr id="3" name="Text Placeholder 2">
            <a:extLst>
              <a:ext uri="{FF2B5EF4-FFF2-40B4-BE49-F238E27FC236}">
                <a16:creationId xmlns:a16="http://schemas.microsoft.com/office/drawing/2014/main" id="{FF01A8F0-08A9-B745-AC35-B654C6750817}"/>
              </a:ext>
            </a:extLst>
          </p:cNvPr>
          <p:cNvSpPr>
            <a:spLocks noGrp="1"/>
          </p:cNvSpPr>
          <p:nvPr>
            <p:ph type="body" sz="quarter" idx="12"/>
          </p:nvPr>
        </p:nvSpPr>
        <p:spPr/>
        <p:txBody>
          <a:bodyPr/>
          <a:lstStyle/>
          <a:p>
            <a:r>
              <a:rPr lang="en-US" dirty="0"/>
              <a:t>22:47</a:t>
            </a:r>
          </a:p>
        </p:txBody>
      </p:sp>
      <p:sp>
        <p:nvSpPr>
          <p:cNvPr id="4" name="Title 3">
            <a:extLst>
              <a:ext uri="{FF2B5EF4-FFF2-40B4-BE49-F238E27FC236}">
                <a16:creationId xmlns:a16="http://schemas.microsoft.com/office/drawing/2014/main" id="{DF653107-EE35-684C-A1CB-84676FD6A75F}"/>
              </a:ext>
            </a:extLst>
          </p:cNvPr>
          <p:cNvSpPr>
            <a:spLocks noGrp="1"/>
          </p:cNvSpPr>
          <p:nvPr>
            <p:ph type="title"/>
          </p:nvPr>
        </p:nvSpPr>
        <p:spPr/>
        <p:txBody>
          <a:bodyPr/>
          <a:lstStyle/>
          <a:p>
            <a:r>
              <a:rPr lang="en-US" dirty="0"/>
              <a:t>Yahweh lives, and blessed be my rock; May God, the rock of my salvation, be exalted</a:t>
            </a:r>
          </a:p>
        </p:txBody>
      </p:sp>
      <p:pic>
        <p:nvPicPr>
          <p:cNvPr id="2050" name="Picture 2" descr="C:\Users\Kris\Documents\Bolen\01b PLBL, PCB size\01 Galilee and the North\Sea of Galilee-West Side\Arbel cliff and Plain of Gennesaret, tb032507705.jpg"/>
          <p:cNvPicPr>
            <a:picLocks noChangeAspect="1" noChangeArrowheads="1"/>
          </p:cNvPicPr>
          <p:nvPr/>
        </p:nvPicPr>
        <p:blipFill rotWithShape="1">
          <a:blip r:embed="rId3">
            <a:extLst>
              <a:ext uri="{28A0092B-C50C-407E-A947-70E740481C1C}">
                <a14:useLocalDpi xmlns:a14="http://schemas.microsoft.com/office/drawing/2010/main" val="0"/>
              </a:ext>
            </a:extLst>
          </a:blip>
          <a:srcRect l="547"/>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817876"/>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1b PLBL, PCB size\04 Judah and the Dead Sea\Dead Sea\Sunset over Judean wilderness cliffs, tbs52249011.jpg"/>
          <p:cNvPicPr>
            <a:picLocks noChangeAspect="1" noChangeArrowheads="1"/>
          </p:cNvPicPr>
          <p:nvPr/>
        </p:nvPicPr>
        <p:blipFill rotWithShape="1">
          <a:blip r:embed="rId3">
            <a:extLst>
              <a:ext uri="{28A0092B-C50C-407E-A947-70E740481C1C}">
                <a14:useLocalDpi xmlns:a14="http://schemas.microsoft.com/office/drawing/2010/main" val="0"/>
              </a:ext>
            </a:extLst>
          </a:blip>
          <a:srcRect r="1271"/>
          <a:stretch/>
        </p:blipFill>
        <p:spPr bwMode="auto">
          <a:xfrm>
            <a:off x="0" y="369332"/>
            <a:ext cx="9144000" cy="6150339"/>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a:extLst>
              <a:ext uri="{FF2B5EF4-FFF2-40B4-BE49-F238E27FC236}">
                <a16:creationId xmlns:a16="http://schemas.microsoft.com/office/drawing/2014/main" id="{4BF686CE-AD79-624F-B37B-6C66C4A1CAC4}"/>
              </a:ext>
            </a:extLst>
          </p:cNvPr>
          <p:cNvSpPr>
            <a:spLocks noGrp="1"/>
          </p:cNvSpPr>
          <p:nvPr>
            <p:ph type="body" sz="quarter" idx="10"/>
          </p:nvPr>
        </p:nvSpPr>
        <p:spPr/>
        <p:txBody>
          <a:bodyPr/>
          <a:lstStyle/>
          <a:p>
            <a:r>
              <a:rPr lang="en-US" dirty="0"/>
              <a:t>Sunset over the cliffs of the Judean wilderness</a:t>
            </a:r>
          </a:p>
        </p:txBody>
      </p:sp>
      <p:sp>
        <p:nvSpPr>
          <p:cNvPr id="3" name="Text Placeholder 2">
            <a:extLst>
              <a:ext uri="{FF2B5EF4-FFF2-40B4-BE49-F238E27FC236}">
                <a16:creationId xmlns:a16="http://schemas.microsoft.com/office/drawing/2014/main" id="{FF01A8F0-08A9-B745-AC35-B654C6750817}"/>
              </a:ext>
            </a:extLst>
          </p:cNvPr>
          <p:cNvSpPr>
            <a:spLocks noGrp="1"/>
          </p:cNvSpPr>
          <p:nvPr>
            <p:ph type="body" sz="quarter" idx="12"/>
          </p:nvPr>
        </p:nvSpPr>
        <p:spPr/>
        <p:txBody>
          <a:bodyPr/>
          <a:lstStyle/>
          <a:p>
            <a:r>
              <a:rPr lang="en-US" dirty="0"/>
              <a:t>22:47</a:t>
            </a:r>
          </a:p>
        </p:txBody>
      </p:sp>
      <p:sp>
        <p:nvSpPr>
          <p:cNvPr id="4" name="Title 3">
            <a:extLst>
              <a:ext uri="{FF2B5EF4-FFF2-40B4-BE49-F238E27FC236}">
                <a16:creationId xmlns:a16="http://schemas.microsoft.com/office/drawing/2014/main" id="{DF653107-EE35-684C-A1CB-84676FD6A75F}"/>
              </a:ext>
            </a:extLst>
          </p:cNvPr>
          <p:cNvSpPr>
            <a:spLocks noGrp="1"/>
          </p:cNvSpPr>
          <p:nvPr>
            <p:ph type="title"/>
          </p:nvPr>
        </p:nvSpPr>
        <p:spPr/>
        <p:txBody>
          <a:bodyPr/>
          <a:lstStyle/>
          <a:p>
            <a:r>
              <a:rPr lang="en-US" dirty="0"/>
              <a:t>Yahweh lives, and blessed be my rock; May God, the rock of my salvation, be exalted</a:t>
            </a:r>
          </a:p>
        </p:txBody>
      </p:sp>
    </p:spTree>
    <p:extLst>
      <p:ext uri="{BB962C8B-B14F-4D97-AF65-F5344CB8AC3E}">
        <p14:creationId xmlns:p14="http://schemas.microsoft.com/office/powerpoint/2010/main" val="2066054857"/>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t="10607" b="9757"/>
          <a:stretch/>
        </p:blipFill>
        <p:spPr>
          <a:xfrm>
            <a:off x="894080" y="-1"/>
            <a:ext cx="7355840" cy="6858001"/>
          </a:xfrm>
          <a:prstGeom prst="rect">
            <a:avLst/>
          </a:prstGeom>
        </p:spPr>
      </p:pic>
      <p:sp>
        <p:nvSpPr>
          <p:cNvPr id="2" name="Text Placeholder 1"/>
          <p:cNvSpPr>
            <a:spLocks noGrp="1"/>
          </p:cNvSpPr>
          <p:nvPr>
            <p:ph type="body" sz="quarter" idx="10"/>
          </p:nvPr>
        </p:nvSpPr>
        <p:spPr/>
        <p:txBody>
          <a:bodyPr/>
          <a:lstStyle/>
          <a:p>
            <a:r>
              <a:rPr lang="en-US" dirty="0"/>
              <a:t>Limestone ostracon with Ramesses IV smiting his enemies, circa 1150 BC</a:t>
            </a:r>
          </a:p>
        </p:txBody>
      </p:sp>
      <p:sp>
        <p:nvSpPr>
          <p:cNvPr id="3" name="Text Placeholder 2"/>
          <p:cNvSpPr>
            <a:spLocks noGrp="1"/>
          </p:cNvSpPr>
          <p:nvPr>
            <p:ph type="body" sz="quarter" idx="12"/>
          </p:nvPr>
        </p:nvSpPr>
        <p:spPr/>
        <p:txBody>
          <a:bodyPr/>
          <a:lstStyle/>
          <a:p>
            <a:r>
              <a:rPr lang="en-US" dirty="0"/>
              <a:t>22:48</a:t>
            </a:r>
          </a:p>
        </p:txBody>
      </p:sp>
      <p:sp>
        <p:nvSpPr>
          <p:cNvPr id="4" name="Title 3"/>
          <p:cNvSpPr>
            <a:spLocks noGrp="1"/>
          </p:cNvSpPr>
          <p:nvPr>
            <p:ph type="title"/>
          </p:nvPr>
        </p:nvSpPr>
        <p:spPr/>
        <p:txBody>
          <a:bodyPr/>
          <a:lstStyle/>
          <a:p>
            <a:r>
              <a:rPr lang="en-US" dirty="0"/>
              <a:t>God executes vengeance for me and brings down people under me</a:t>
            </a:r>
          </a:p>
        </p:txBody>
      </p:sp>
    </p:spTree>
    <p:extLst>
      <p:ext uri="{BB962C8B-B14F-4D97-AF65-F5344CB8AC3E}">
        <p14:creationId xmlns:p14="http://schemas.microsoft.com/office/powerpoint/2010/main" val="4251495162"/>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Hooves placed on enemy necks, Investiture of </a:t>
            </a:r>
            <a:r>
              <a:rPr lang="en-US" dirty="0" err="1"/>
              <a:t>Ardashir</a:t>
            </a:r>
            <a:r>
              <a:rPr lang="en-US" dirty="0"/>
              <a:t> I, 2nd century AD</a:t>
            </a:r>
          </a:p>
        </p:txBody>
      </p:sp>
      <p:sp>
        <p:nvSpPr>
          <p:cNvPr id="3" name="Text Placeholder 2"/>
          <p:cNvSpPr>
            <a:spLocks noGrp="1"/>
          </p:cNvSpPr>
          <p:nvPr>
            <p:ph type="body" sz="quarter" idx="12"/>
          </p:nvPr>
        </p:nvSpPr>
        <p:spPr/>
        <p:txBody>
          <a:bodyPr/>
          <a:lstStyle/>
          <a:p>
            <a:r>
              <a:rPr lang="en-US" dirty="0"/>
              <a:t>22:48</a:t>
            </a:r>
          </a:p>
        </p:txBody>
      </p:sp>
      <p:sp>
        <p:nvSpPr>
          <p:cNvPr id="4" name="Title 3"/>
          <p:cNvSpPr>
            <a:spLocks noGrp="1"/>
          </p:cNvSpPr>
          <p:nvPr>
            <p:ph type="title"/>
          </p:nvPr>
        </p:nvSpPr>
        <p:spPr/>
        <p:txBody>
          <a:bodyPr/>
          <a:lstStyle/>
          <a:p>
            <a:r>
              <a:rPr lang="en-US" dirty="0"/>
              <a:t>God executes vengeance for me and brings down people under me</a:t>
            </a:r>
          </a:p>
        </p:txBody>
      </p:sp>
      <p:pic>
        <p:nvPicPr>
          <p:cNvPr id="11266" name="Picture 2" descr="C:\Users\Kris\Documents\Bolen\PCB size\19 Persia-pcb\Persepolis necropolis\Persepolis Naqsh-e Rostam, Investiture of Ardashir I relief, tb050618165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79413"/>
            <a:ext cx="9144000" cy="6099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293810"/>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6B7C6D1-638F-4FF3-A910-4BA7FB781F46}"/>
              </a:ext>
            </a:extLst>
          </p:cNvPr>
          <p:cNvPicPr>
            <a:picLocks noChangeAspect="1"/>
          </p:cNvPicPr>
          <p:nvPr/>
        </p:nvPicPr>
        <p:blipFill rotWithShape="1">
          <a:blip r:embed="rId3">
            <a:extLst>
              <a:ext uri="{28A0092B-C50C-407E-A947-70E740481C1C}">
                <a14:useLocalDpi xmlns:a14="http://schemas.microsoft.com/office/drawing/2010/main" val="0"/>
              </a:ext>
            </a:extLst>
          </a:blip>
          <a:srcRect t="2819" b="14767"/>
          <a:stretch/>
        </p:blipFill>
        <p:spPr>
          <a:xfrm>
            <a:off x="1543050" y="0"/>
            <a:ext cx="6057900" cy="6858000"/>
          </a:xfrm>
          <a:prstGeom prst="rect">
            <a:avLst/>
          </a:prstGeom>
        </p:spPr>
      </p:pic>
      <p:sp>
        <p:nvSpPr>
          <p:cNvPr id="2" name="Text Placeholder 1"/>
          <p:cNvSpPr>
            <a:spLocks noGrp="1"/>
          </p:cNvSpPr>
          <p:nvPr>
            <p:ph type="body" sz="quarter" idx="10"/>
          </p:nvPr>
        </p:nvSpPr>
        <p:spPr/>
        <p:txBody>
          <a:bodyPr/>
          <a:lstStyle/>
          <a:p>
            <a:r>
              <a:rPr lang="en-US"/>
              <a:t>Funerary stele showing hoplite with foot on enemy, from Corinth, circa 400 BC</a:t>
            </a:r>
          </a:p>
        </p:txBody>
      </p:sp>
      <p:sp>
        <p:nvSpPr>
          <p:cNvPr id="3" name="Text Placeholder 2"/>
          <p:cNvSpPr>
            <a:spLocks noGrp="1"/>
          </p:cNvSpPr>
          <p:nvPr>
            <p:ph type="body" sz="quarter" idx="12"/>
          </p:nvPr>
        </p:nvSpPr>
        <p:spPr/>
        <p:txBody>
          <a:bodyPr/>
          <a:lstStyle/>
          <a:p>
            <a:r>
              <a:rPr lang="en-US" dirty="0"/>
              <a:t>22:49</a:t>
            </a:r>
          </a:p>
        </p:txBody>
      </p:sp>
      <p:sp>
        <p:nvSpPr>
          <p:cNvPr id="4" name="Title 3"/>
          <p:cNvSpPr>
            <a:spLocks noGrp="1"/>
          </p:cNvSpPr>
          <p:nvPr>
            <p:ph type="title"/>
          </p:nvPr>
        </p:nvSpPr>
        <p:spPr/>
        <p:txBody>
          <a:bodyPr/>
          <a:lstStyle/>
          <a:p>
            <a:r>
              <a:rPr lang="en-US" dirty="0"/>
              <a:t>You lift me up above those who rise up against me, and You rescue me from violent men</a:t>
            </a:r>
          </a:p>
        </p:txBody>
      </p:sp>
    </p:spTree>
    <p:extLst>
      <p:ext uri="{BB962C8B-B14F-4D97-AF65-F5344CB8AC3E}">
        <p14:creationId xmlns:p14="http://schemas.microsoft.com/office/powerpoint/2010/main" val="2629557910"/>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4487" y="369331"/>
            <a:ext cx="5475026" cy="64886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i="1" dirty="0" err="1"/>
              <a:t>Rechab</a:t>
            </a:r>
            <a:r>
              <a:rPr lang="en-US" i="1" dirty="0"/>
              <a:t> and </a:t>
            </a:r>
            <a:r>
              <a:rPr lang="en-US" i="1" dirty="0" err="1"/>
              <a:t>Baanah</a:t>
            </a:r>
            <a:r>
              <a:rPr lang="en-US" i="1" dirty="0"/>
              <a:t> Bring the Head of Ish-Bosheth</a:t>
            </a:r>
            <a:r>
              <a:rPr lang="en-US" dirty="0"/>
              <a:t>, by James Tissot, circa 1899</a:t>
            </a:r>
          </a:p>
        </p:txBody>
      </p:sp>
      <p:sp>
        <p:nvSpPr>
          <p:cNvPr id="3" name="Text Placeholder 2"/>
          <p:cNvSpPr>
            <a:spLocks noGrp="1"/>
          </p:cNvSpPr>
          <p:nvPr>
            <p:ph type="body" sz="quarter" idx="12"/>
          </p:nvPr>
        </p:nvSpPr>
        <p:spPr/>
        <p:txBody>
          <a:bodyPr/>
          <a:lstStyle/>
          <a:p>
            <a:r>
              <a:rPr lang="en-US" dirty="0"/>
              <a:t>22:49</a:t>
            </a:r>
          </a:p>
        </p:txBody>
      </p:sp>
      <p:sp>
        <p:nvSpPr>
          <p:cNvPr id="4" name="Title 3"/>
          <p:cNvSpPr>
            <a:spLocks noGrp="1"/>
          </p:cNvSpPr>
          <p:nvPr>
            <p:ph type="title"/>
          </p:nvPr>
        </p:nvSpPr>
        <p:spPr/>
        <p:txBody>
          <a:bodyPr/>
          <a:lstStyle/>
          <a:p>
            <a:r>
              <a:rPr lang="en-US" dirty="0"/>
              <a:t>You lift me up above those who rise up against me, and You rescue me from violent men</a:t>
            </a:r>
          </a:p>
        </p:txBody>
      </p:sp>
    </p:spTree>
    <p:extLst>
      <p:ext uri="{BB962C8B-B14F-4D97-AF65-F5344CB8AC3E}">
        <p14:creationId xmlns:p14="http://schemas.microsoft.com/office/powerpoint/2010/main" val="2713303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257" y="0"/>
            <a:ext cx="7645485" cy="6858000"/>
          </a:xfrm>
          <a:prstGeom prst="rect">
            <a:avLst/>
          </a:prstGeom>
        </p:spPr>
      </p:pic>
      <p:sp>
        <p:nvSpPr>
          <p:cNvPr id="2" name="Text Placeholder 1"/>
          <p:cNvSpPr>
            <a:spLocks noGrp="1"/>
          </p:cNvSpPr>
          <p:nvPr>
            <p:ph type="body" sz="quarter" idx="10"/>
          </p:nvPr>
        </p:nvSpPr>
        <p:spPr/>
        <p:txBody>
          <a:bodyPr/>
          <a:lstStyle/>
          <a:p>
            <a:r>
              <a:rPr lang="en-US" dirty="0"/>
              <a:t>Egyptian soldiers shown honoring their commander, from Egypt, 14th century BC</a:t>
            </a:r>
          </a:p>
        </p:txBody>
      </p:sp>
      <p:sp>
        <p:nvSpPr>
          <p:cNvPr id="3" name="Text Placeholder 2"/>
          <p:cNvSpPr>
            <a:spLocks noGrp="1"/>
          </p:cNvSpPr>
          <p:nvPr>
            <p:ph type="body" sz="quarter" idx="12"/>
          </p:nvPr>
        </p:nvSpPr>
        <p:spPr/>
        <p:txBody>
          <a:bodyPr/>
          <a:lstStyle/>
          <a:p>
            <a:r>
              <a:rPr lang="en-US" dirty="0"/>
              <a:t>22:4</a:t>
            </a:r>
          </a:p>
        </p:txBody>
      </p:sp>
      <p:sp>
        <p:nvSpPr>
          <p:cNvPr id="4" name="Title 3"/>
          <p:cNvSpPr>
            <a:spLocks noGrp="1"/>
          </p:cNvSpPr>
          <p:nvPr>
            <p:ph type="title"/>
          </p:nvPr>
        </p:nvSpPr>
        <p:spPr/>
        <p:txBody>
          <a:bodyPr/>
          <a:lstStyle/>
          <a:p>
            <a:r>
              <a:rPr lang="en-US" dirty="0"/>
              <a:t>I call upon Yahweh, who is worthy to be praised</a:t>
            </a:r>
          </a:p>
        </p:txBody>
      </p:sp>
    </p:spTree>
    <p:extLst>
      <p:ext uri="{BB962C8B-B14F-4D97-AF65-F5344CB8AC3E}">
        <p14:creationId xmlns:p14="http://schemas.microsoft.com/office/powerpoint/2010/main" val="4028225725"/>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s://upload.wikimedia.org/wikipedia/commons/thumb/6/6d/Exhibition_I_am_Ashurbanipal_king_of_the_world%2C_king_of_Assyria%2C_British_Museum_%2844156996760%29.jpg/1024px-Exhibition_I_am_Ashurbanipal_king_of_the_world%2C_king_of_Assyria%2C_British_Museum_%2844156996760%29.jpg"/>
          <p:cNvPicPr>
            <a:picLocks noChangeAspect="1" noChangeArrowheads="1"/>
          </p:cNvPicPr>
          <p:nvPr/>
        </p:nvPicPr>
        <p:blipFill rotWithShape="1">
          <a:blip r:embed="rId3">
            <a:extLst>
              <a:ext uri="{28A0092B-C50C-407E-A947-70E740481C1C}">
                <a14:useLocalDpi xmlns:a14="http://schemas.microsoft.com/office/drawing/2010/main" val="0"/>
              </a:ext>
            </a:extLst>
          </a:blip>
          <a:srcRect r="156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Assyrians engaged in tongue extraction and flaying, from Nineveh, 7th century BC</a:t>
            </a:r>
          </a:p>
        </p:txBody>
      </p:sp>
      <p:sp>
        <p:nvSpPr>
          <p:cNvPr id="3" name="Text Placeholder 2"/>
          <p:cNvSpPr>
            <a:spLocks noGrp="1"/>
          </p:cNvSpPr>
          <p:nvPr>
            <p:ph type="body" sz="quarter" idx="12"/>
          </p:nvPr>
        </p:nvSpPr>
        <p:spPr/>
        <p:txBody>
          <a:bodyPr/>
          <a:lstStyle/>
          <a:p>
            <a:r>
              <a:rPr lang="en-US" dirty="0"/>
              <a:t>22:49</a:t>
            </a:r>
          </a:p>
        </p:txBody>
      </p:sp>
      <p:sp>
        <p:nvSpPr>
          <p:cNvPr id="4" name="Title 3"/>
          <p:cNvSpPr>
            <a:spLocks noGrp="1"/>
          </p:cNvSpPr>
          <p:nvPr>
            <p:ph type="title"/>
          </p:nvPr>
        </p:nvSpPr>
        <p:spPr/>
        <p:txBody>
          <a:bodyPr/>
          <a:lstStyle/>
          <a:p>
            <a:r>
              <a:rPr lang="en-US" dirty="0"/>
              <a:t>You lift me up above those who rise up against me, and You rescue me from violent men</a:t>
            </a:r>
          </a:p>
        </p:txBody>
      </p:sp>
    </p:spTree>
    <p:extLst>
      <p:ext uri="{BB962C8B-B14F-4D97-AF65-F5344CB8AC3E}">
        <p14:creationId xmlns:p14="http://schemas.microsoft.com/office/powerpoint/2010/main" val="2013050595"/>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Users\Kris\Documents\Bolen\PCB size\Getty Villa\Assyrian reliefs\Relief of celebration after royal bull hunt, Assyrian, from northwest palace at Nimrud, 875-860 BC, tb10091932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01625"/>
            <a:ext cx="9144000" cy="625475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of a celebration with harps after a royal bull hunt, from Nimrud, 9th century BC</a:t>
            </a:r>
          </a:p>
        </p:txBody>
      </p:sp>
      <p:sp>
        <p:nvSpPr>
          <p:cNvPr id="3" name="Text Placeholder 2"/>
          <p:cNvSpPr>
            <a:spLocks noGrp="1"/>
          </p:cNvSpPr>
          <p:nvPr>
            <p:ph type="body" sz="quarter" idx="12"/>
          </p:nvPr>
        </p:nvSpPr>
        <p:spPr/>
        <p:txBody>
          <a:bodyPr/>
          <a:lstStyle/>
          <a:p>
            <a:r>
              <a:rPr lang="en-US" dirty="0"/>
              <a:t>22:50</a:t>
            </a:r>
          </a:p>
        </p:txBody>
      </p:sp>
      <p:sp>
        <p:nvSpPr>
          <p:cNvPr id="4" name="Title 3"/>
          <p:cNvSpPr>
            <a:spLocks noGrp="1"/>
          </p:cNvSpPr>
          <p:nvPr>
            <p:ph type="title"/>
          </p:nvPr>
        </p:nvSpPr>
        <p:spPr/>
        <p:txBody>
          <a:bodyPr/>
          <a:lstStyle/>
          <a:p>
            <a:r>
              <a:rPr lang="en-US" dirty="0"/>
              <a:t>I will sing praises to Your name</a:t>
            </a:r>
          </a:p>
        </p:txBody>
      </p:sp>
    </p:spTree>
    <p:extLst>
      <p:ext uri="{BB962C8B-B14F-4D97-AF65-F5344CB8AC3E}">
        <p14:creationId xmlns:p14="http://schemas.microsoft.com/office/powerpoint/2010/main" val="1245329027"/>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6167" y="0"/>
            <a:ext cx="5471666" cy="6858000"/>
          </a:xfrm>
          <a:prstGeom prst="rect">
            <a:avLst/>
          </a:prstGeom>
        </p:spPr>
      </p:pic>
      <p:sp>
        <p:nvSpPr>
          <p:cNvPr id="2" name="Text Placeholder 1"/>
          <p:cNvSpPr>
            <a:spLocks noGrp="1"/>
          </p:cNvSpPr>
          <p:nvPr>
            <p:ph type="body" sz="quarter" idx="10"/>
          </p:nvPr>
        </p:nvSpPr>
        <p:spPr/>
        <p:txBody>
          <a:bodyPr/>
          <a:lstStyle/>
          <a:p>
            <a:r>
              <a:rPr lang="en-US" i="1" dirty="0"/>
              <a:t>King David Playing the Harp</a:t>
            </a:r>
            <a:r>
              <a:rPr lang="en-US" dirty="0"/>
              <a:t>, by Peter Paul Rubens, circa 1640</a:t>
            </a:r>
          </a:p>
        </p:txBody>
      </p:sp>
      <p:sp>
        <p:nvSpPr>
          <p:cNvPr id="3" name="Text Placeholder 2"/>
          <p:cNvSpPr>
            <a:spLocks noGrp="1"/>
          </p:cNvSpPr>
          <p:nvPr>
            <p:ph type="body" sz="quarter" idx="12"/>
          </p:nvPr>
        </p:nvSpPr>
        <p:spPr/>
        <p:txBody>
          <a:bodyPr/>
          <a:lstStyle/>
          <a:p>
            <a:r>
              <a:rPr lang="en-US" dirty="0"/>
              <a:t>22:50</a:t>
            </a:r>
          </a:p>
        </p:txBody>
      </p:sp>
      <p:sp>
        <p:nvSpPr>
          <p:cNvPr id="4" name="Title 3"/>
          <p:cNvSpPr>
            <a:spLocks noGrp="1"/>
          </p:cNvSpPr>
          <p:nvPr>
            <p:ph type="title"/>
          </p:nvPr>
        </p:nvSpPr>
        <p:spPr/>
        <p:txBody>
          <a:bodyPr/>
          <a:lstStyle/>
          <a:p>
            <a:r>
              <a:rPr lang="en-US" dirty="0"/>
              <a:t>I will sing praises to Your name</a:t>
            </a:r>
          </a:p>
        </p:txBody>
      </p:sp>
    </p:spTree>
    <p:extLst>
      <p:ext uri="{BB962C8B-B14F-4D97-AF65-F5344CB8AC3E}">
        <p14:creationId xmlns:p14="http://schemas.microsoft.com/office/powerpoint/2010/main" val="302931642"/>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PCB size\Louvre-pcb\Mesopotamia\Clay architectural model of tower, from Chogha Zanbil, tb09271950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90713" y="0"/>
            <a:ext cx="5362575"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Clay architectural model of tower, from </a:t>
            </a:r>
            <a:r>
              <a:rPr lang="en-US" dirty="0" err="1"/>
              <a:t>Chogha</a:t>
            </a:r>
            <a:r>
              <a:rPr lang="en-US" dirty="0"/>
              <a:t> </a:t>
            </a:r>
            <a:r>
              <a:rPr lang="en-US" dirty="0" err="1"/>
              <a:t>Zanbil</a:t>
            </a:r>
            <a:r>
              <a:rPr lang="en-US" dirty="0"/>
              <a:t>, 1st millennium BC</a:t>
            </a:r>
          </a:p>
        </p:txBody>
      </p:sp>
      <p:sp>
        <p:nvSpPr>
          <p:cNvPr id="3" name="Text Placeholder 2"/>
          <p:cNvSpPr>
            <a:spLocks noGrp="1"/>
          </p:cNvSpPr>
          <p:nvPr>
            <p:ph type="body" sz="quarter" idx="12"/>
          </p:nvPr>
        </p:nvSpPr>
        <p:spPr/>
        <p:txBody>
          <a:bodyPr/>
          <a:lstStyle/>
          <a:p>
            <a:r>
              <a:rPr lang="en-US"/>
              <a:t>22:51</a:t>
            </a:r>
          </a:p>
        </p:txBody>
      </p:sp>
      <p:sp>
        <p:nvSpPr>
          <p:cNvPr id="4" name="Title 3"/>
          <p:cNvSpPr>
            <a:spLocks noGrp="1"/>
          </p:cNvSpPr>
          <p:nvPr>
            <p:ph type="title"/>
          </p:nvPr>
        </p:nvSpPr>
        <p:spPr/>
        <p:txBody>
          <a:bodyPr/>
          <a:lstStyle/>
          <a:p>
            <a:r>
              <a:rPr lang="en-US" dirty="0"/>
              <a:t>He is a tower of deliverance to His king</a:t>
            </a:r>
          </a:p>
        </p:txBody>
      </p:sp>
    </p:spTree>
    <p:extLst>
      <p:ext uri="{BB962C8B-B14F-4D97-AF65-F5344CB8AC3E}">
        <p14:creationId xmlns:p14="http://schemas.microsoft.com/office/powerpoint/2010/main" val="1609043080"/>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ris\Documents\Bolen\04 0Adds 2012\Israel2016\17 Cultural\Watchtowers\Watchtower near Baal Hazor, tb052916349.jpg"/>
          <p:cNvPicPr>
            <a:picLocks noChangeAspect="1" noChangeArrowheads="1"/>
          </p:cNvPicPr>
          <p:nvPr/>
        </p:nvPicPr>
        <p:blipFill rotWithShape="1">
          <a:blip r:embed="rId3">
            <a:extLst>
              <a:ext uri="{28A0092B-C50C-407E-A947-70E740481C1C}">
                <a14:useLocalDpi xmlns:a14="http://schemas.microsoft.com/office/drawing/2010/main" val="0"/>
              </a:ext>
            </a:extLst>
          </a:blip>
          <a:srcRect r="1581"/>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Watchtower near Baal Hazor</a:t>
            </a:r>
          </a:p>
        </p:txBody>
      </p:sp>
      <p:sp>
        <p:nvSpPr>
          <p:cNvPr id="3" name="Text Placeholder 2"/>
          <p:cNvSpPr>
            <a:spLocks noGrp="1"/>
          </p:cNvSpPr>
          <p:nvPr>
            <p:ph type="body" sz="quarter" idx="12"/>
          </p:nvPr>
        </p:nvSpPr>
        <p:spPr/>
        <p:txBody>
          <a:bodyPr/>
          <a:lstStyle/>
          <a:p>
            <a:r>
              <a:rPr lang="en-US"/>
              <a:t>22:51</a:t>
            </a:r>
          </a:p>
        </p:txBody>
      </p:sp>
      <p:sp>
        <p:nvSpPr>
          <p:cNvPr id="4" name="Title 3"/>
          <p:cNvSpPr>
            <a:spLocks noGrp="1"/>
          </p:cNvSpPr>
          <p:nvPr>
            <p:ph type="title"/>
          </p:nvPr>
        </p:nvSpPr>
        <p:spPr/>
        <p:txBody>
          <a:bodyPr/>
          <a:lstStyle/>
          <a:p>
            <a:r>
              <a:rPr lang="en-US" dirty="0"/>
              <a:t>He is a tower of deliverance to His king</a:t>
            </a:r>
          </a:p>
        </p:txBody>
      </p:sp>
    </p:spTree>
    <p:extLst>
      <p:ext uri="{BB962C8B-B14F-4D97-AF65-F5344CB8AC3E}">
        <p14:creationId xmlns:p14="http://schemas.microsoft.com/office/powerpoint/2010/main" val="2983462528"/>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39852"/>
            <a:ext cx="9144000" cy="6483096"/>
          </a:xfrm>
          <a:prstGeom prst="rect">
            <a:avLst/>
          </a:prstGeom>
        </p:spPr>
      </p:pic>
      <p:sp>
        <p:nvSpPr>
          <p:cNvPr id="2" name="Text Placeholder 1"/>
          <p:cNvSpPr>
            <a:spLocks noGrp="1"/>
          </p:cNvSpPr>
          <p:nvPr>
            <p:ph type="body" sz="quarter" idx="10"/>
          </p:nvPr>
        </p:nvSpPr>
        <p:spPr/>
        <p:txBody>
          <a:bodyPr/>
          <a:lstStyle/>
          <a:p>
            <a:r>
              <a:rPr lang="en-US" dirty="0" err="1"/>
              <a:t>Ajlun</a:t>
            </a:r>
            <a:r>
              <a:rPr lang="en-US" dirty="0"/>
              <a:t> Castle</a:t>
            </a:r>
          </a:p>
        </p:txBody>
      </p:sp>
      <p:sp>
        <p:nvSpPr>
          <p:cNvPr id="3" name="Text Placeholder 2"/>
          <p:cNvSpPr>
            <a:spLocks noGrp="1"/>
          </p:cNvSpPr>
          <p:nvPr>
            <p:ph type="body" sz="quarter" idx="12"/>
          </p:nvPr>
        </p:nvSpPr>
        <p:spPr/>
        <p:txBody>
          <a:bodyPr/>
          <a:lstStyle/>
          <a:p>
            <a:r>
              <a:rPr lang="en-US"/>
              <a:t>22:51</a:t>
            </a:r>
          </a:p>
        </p:txBody>
      </p:sp>
      <p:sp>
        <p:nvSpPr>
          <p:cNvPr id="4" name="Title 3"/>
          <p:cNvSpPr>
            <a:spLocks noGrp="1"/>
          </p:cNvSpPr>
          <p:nvPr>
            <p:ph type="title"/>
          </p:nvPr>
        </p:nvSpPr>
        <p:spPr/>
        <p:txBody>
          <a:bodyPr/>
          <a:lstStyle/>
          <a:p>
            <a:r>
              <a:rPr lang="en-US" dirty="0"/>
              <a:t>He is a tower of deliverance to His king</a:t>
            </a:r>
          </a:p>
        </p:txBody>
      </p:sp>
    </p:spTree>
    <p:extLst>
      <p:ext uri="{BB962C8B-B14F-4D97-AF65-F5344CB8AC3E}">
        <p14:creationId xmlns:p14="http://schemas.microsoft.com/office/powerpoint/2010/main" val="1464942228"/>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4458"/>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Shepherd anointing a sheep with oil</a:t>
            </a:r>
          </a:p>
        </p:txBody>
      </p:sp>
      <p:sp>
        <p:nvSpPr>
          <p:cNvPr id="3" name="Text Placeholder 2"/>
          <p:cNvSpPr>
            <a:spLocks noGrp="1"/>
          </p:cNvSpPr>
          <p:nvPr>
            <p:ph type="body" sz="quarter" idx="12"/>
          </p:nvPr>
        </p:nvSpPr>
        <p:spPr/>
        <p:txBody>
          <a:bodyPr/>
          <a:lstStyle/>
          <a:p>
            <a:r>
              <a:rPr lang="en-US"/>
              <a:t>22:51</a:t>
            </a:r>
          </a:p>
        </p:txBody>
      </p:sp>
      <p:sp>
        <p:nvSpPr>
          <p:cNvPr id="4" name="Title 3"/>
          <p:cNvSpPr>
            <a:spLocks noGrp="1"/>
          </p:cNvSpPr>
          <p:nvPr>
            <p:ph type="title"/>
          </p:nvPr>
        </p:nvSpPr>
        <p:spPr/>
        <p:txBody>
          <a:bodyPr/>
          <a:lstStyle/>
          <a:p>
            <a:r>
              <a:rPr lang="en-US" dirty="0"/>
              <a:t>He shows steadfast love to His anointed, to David and his descendants forever</a:t>
            </a:r>
          </a:p>
        </p:txBody>
      </p:sp>
    </p:spTree>
    <p:extLst>
      <p:ext uri="{BB962C8B-B14F-4D97-AF65-F5344CB8AC3E}">
        <p14:creationId xmlns:p14="http://schemas.microsoft.com/office/powerpoint/2010/main" val="3715440198"/>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Kris\Documents\Bolen\PCB size\Mark IBEX 2019-pcb\Israel Museum\Tel Dan Inscription, earliest known mention of David, 9th c BC, mjb1904166302.jpg"/>
          <p:cNvPicPr>
            <a:picLocks noChangeAspect="1" noChangeArrowheads="1"/>
          </p:cNvPicPr>
          <p:nvPr/>
        </p:nvPicPr>
        <p:blipFill rotWithShape="1">
          <a:blip r:embed="rId3">
            <a:extLst>
              <a:ext uri="{28A0092B-C50C-407E-A947-70E740481C1C}">
                <a14:useLocalDpi xmlns:a14="http://schemas.microsoft.com/office/drawing/2010/main" val="0"/>
              </a:ext>
            </a:extLst>
          </a:blip>
          <a:srcRect r="832"/>
          <a:stretch/>
        </p:blipFill>
        <p:spPr bwMode="auto">
          <a:xfrm>
            <a:off x="0" y="369333"/>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Tel Dan Inscription, Aramaic inscription with the earliest known mention of David, circa 830 BC</a:t>
            </a:r>
          </a:p>
        </p:txBody>
      </p:sp>
      <p:sp>
        <p:nvSpPr>
          <p:cNvPr id="3" name="Text Placeholder 2"/>
          <p:cNvSpPr>
            <a:spLocks noGrp="1"/>
          </p:cNvSpPr>
          <p:nvPr>
            <p:ph type="body" sz="quarter" idx="12"/>
          </p:nvPr>
        </p:nvSpPr>
        <p:spPr/>
        <p:txBody>
          <a:bodyPr/>
          <a:lstStyle/>
          <a:p>
            <a:r>
              <a:rPr lang="en-US" dirty="0"/>
              <a:t>22:51</a:t>
            </a:r>
          </a:p>
        </p:txBody>
      </p:sp>
      <p:sp>
        <p:nvSpPr>
          <p:cNvPr id="4" name="Title 3"/>
          <p:cNvSpPr>
            <a:spLocks noGrp="1"/>
          </p:cNvSpPr>
          <p:nvPr>
            <p:ph type="title"/>
          </p:nvPr>
        </p:nvSpPr>
        <p:spPr/>
        <p:txBody>
          <a:bodyPr/>
          <a:lstStyle/>
          <a:p>
            <a:r>
              <a:rPr lang="en-US" dirty="0"/>
              <a:t>He shows steadfast love to His anointed, to David and his descendants forever</a:t>
            </a:r>
          </a:p>
        </p:txBody>
      </p:sp>
    </p:spTree>
    <p:extLst>
      <p:ext uri="{BB962C8B-B14F-4D97-AF65-F5344CB8AC3E}">
        <p14:creationId xmlns:p14="http://schemas.microsoft.com/office/powerpoint/2010/main" val="96149165"/>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Kris\Documents\Bolen\PCB size\Mark IBEX 2019-pcb\Israel Museum\Tel Dan Inscription, earliest known mention of David, 9th c BC, close up, mjb190416629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79413"/>
            <a:ext cx="9144000" cy="60991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Tel Dan Inscription, Aramaic inscription with the earliest known mention of David, circa 830 BC</a:t>
            </a:r>
          </a:p>
        </p:txBody>
      </p:sp>
      <p:sp>
        <p:nvSpPr>
          <p:cNvPr id="3" name="Text Placeholder 2"/>
          <p:cNvSpPr>
            <a:spLocks noGrp="1"/>
          </p:cNvSpPr>
          <p:nvPr>
            <p:ph type="body" sz="quarter" idx="12"/>
          </p:nvPr>
        </p:nvSpPr>
        <p:spPr/>
        <p:txBody>
          <a:bodyPr/>
          <a:lstStyle/>
          <a:p>
            <a:r>
              <a:rPr lang="en-US" dirty="0"/>
              <a:t>22:51</a:t>
            </a:r>
          </a:p>
        </p:txBody>
      </p:sp>
      <p:sp>
        <p:nvSpPr>
          <p:cNvPr id="4" name="Title 3"/>
          <p:cNvSpPr>
            <a:spLocks noGrp="1"/>
          </p:cNvSpPr>
          <p:nvPr>
            <p:ph type="title"/>
          </p:nvPr>
        </p:nvSpPr>
        <p:spPr/>
        <p:txBody>
          <a:bodyPr/>
          <a:lstStyle/>
          <a:p>
            <a:r>
              <a:rPr lang="en-US" dirty="0"/>
              <a:t>He shows steadfast love to His anointed, to David and his descendants forever</a:t>
            </a:r>
          </a:p>
        </p:txBody>
      </p:sp>
      <p:sp>
        <p:nvSpPr>
          <p:cNvPr id="5" name="Rectangle 4"/>
          <p:cNvSpPr/>
          <p:nvPr/>
        </p:nvSpPr>
        <p:spPr>
          <a:xfrm>
            <a:off x="3238500" y="2686050"/>
            <a:ext cx="2190750" cy="742950"/>
          </a:xfrm>
          <a:prstGeom prst="rect">
            <a:avLst/>
          </a:prstGeom>
          <a:noFill/>
          <a:ln>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57608536"/>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“King David Residence” sign in Jerusalem</a:t>
            </a:r>
          </a:p>
        </p:txBody>
      </p:sp>
      <p:sp>
        <p:nvSpPr>
          <p:cNvPr id="3" name="Text Placeholder 2"/>
          <p:cNvSpPr>
            <a:spLocks noGrp="1"/>
          </p:cNvSpPr>
          <p:nvPr>
            <p:ph type="body" sz="quarter" idx="12"/>
          </p:nvPr>
        </p:nvSpPr>
        <p:spPr/>
        <p:txBody>
          <a:bodyPr/>
          <a:lstStyle/>
          <a:p>
            <a:r>
              <a:rPr lang="en-US" dirty="0"/>
              <a:t>22:51</a:t>
            </a:r>
          </a:p>
        </p:txBody>
      </p:sp>
      <p:sp>
        <p:nvSpPr>
          <p:cNvPr id="4" name="Title 3"/>
          <p:cNvSpPr>
            <a:spLocks noGrp="1"/>
          </p:cNvSpPr>
          <p:nvPr>
            <p:ph type="title"/>
          </p:nvPr>
        </p:nvSpPr>
        <p:spPr/>
        <p:txBody>
          <a:bodyPr/>
          <a:lstStyle/>
          <a:p>
            <a:r>
              <a:rPr lang="en-US" dirty="0"/>
              <a:t>He shows steadfast love to His anointed, to David and his descendants forever</a:t>
            </a:r>
          </a:p>
        </p:txBody>
      </p:sp>
      <p:pic>
        <p:nvPicPr>
          <p:cNvPr id="5" name="Picture 4" descr="King David Residence sign in Jerusalem, tb01031271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12851417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Waves on the Sea of Galilee</a:t>
            </a:r>
          </a:p>
        </p:txBody>
      </p:sp>
      <p:sp>
        <p:nvSpPr>
          <p:cNvPr id="3" name="Text Placeholder 2"/>
          <p:cNvSpPr>
            <a:spLocks noGrp="1"/>
          </p:cNvSpPr>
          <p:nvPr>
            <p:ph type="body" sz="quarter" idx="12"/>
          </p:nvPr>
        </p:nvSpPr>
        <p:spPr/>
        <p:txBody>
          <a:bodyPr/>
          <a:lstStyle/>
          <a:p>
            <a:r>
              <a:rPr lang="en-US"/>
              <a:t>22:5</a:t>
            </a:r>
          </a:p>
        </p:txBody>
      </p:sp>
      <p:sp>
        <p:nvSpPr>
          <p:cNvPr id="4" name="Title 3"/>
          <p:cNvSpPr>
            <a:spLocks noGrp="1"/>
          </p:cNvSpPr>
          <p:nvPr>
            <p:ph type="title"/>
          </p:nvPr>
        </p:nvSpPr>
        <p:spPr/>
        <p:txBody>
          <a:bodyPr/>
          <a:lstStyle/>
          <a:p>
            <a:r>
              <a:rPr lang="en-US" dirty="0"/>
              <a:t>For the waves of death encompassed me and the flood of destruction came upon me</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r="1131"/>
          <a:stretch/>
        </p:blipFill>
        <p:spPr>
          <a:xfrm>
            <a:off x="-1" y="369332"/>
            <a:ext cx="9144001" cy="6150340"/>
          </a:xfrm>
          <a:prstGeom prst="rect">
            <a:avLst/>
          </a:prstGeom>
        </p:spPr>
      </p:pic>
    </p:spTree>
    <p:extLst>
      <p:ext uri="{BB962C8B-B14F-4D97-AF65-F5344CB8AC3E}">
        <p14:creationId xmlns:p14="http://schemas.microsoft.com/office/powerpoint/2010/main" val="1832988223"/>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Jesus Christ, Son of God, Romans 1,4, sign at Garden Tomb, tb0517031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“Jesus Christ . . . Son of God” sign at the Garden Tomb</a:t>
            </a:r>
          </a:p>
        </p:txBody>
      </p:sp>
      <p:sp>
        <p:nvSpPr>
          <p:cNvPr id="3" name="Text Placeholder 2"/>
          <p:cNvSpPr>
            <a:spLocks noGrp="1"/>
          </p:cNvSpPr>
          <p:nvPr>
            <p:ph type="body" sz="quarter" idx="12"/>
          </p:nvPr>
        </p:nvSpPr>
        <p:spPr/>
        <p:txBody>
          <a:bodyPr/>
          <a:lstStyle/>
          <a:p>
            <a:r>
              <a:rPr lang="en-US" dirty="0"/>
              <a:t>22:51</a:t>
            </a:r>
          </a:p>
        </p:txBody>
      </p:sp>
      <p:sp>
        <p:nvSpPr>
          <p:cNvPr id="4" name="Title 3"/>
          <p:cNvSpPr>
            <a:spLocks noGrp="1"/>
          </p:cNvSpPr>
          <p:nvPr>
            <p:ph type="title"/>
          </p:nvPr>
        </p:nvSpPr>
        <p:spPr/>
        <p:txBody>
          <a:bodyPr/>
          <a:lstStyle/>
          <a:p>
            <a:r>
              <a:rPr lang="en-US" dirty="0"/>
              <a:t>He shows steadfast love to His anointed, to David and his descendants forever</a:t>
            </a:r>
          </a:p>
        </p:txBody>
      </p:sp>
    </p:spTree>
    <p:extLst>
      <p:ext uri="{BB962C8B-B14F-4D97-AF65-F5344CB8AC3E}">
        <p14:creationId xmlns:p14="http://schemas.microsoft.com/office/powerpoint/2010/main" val="1512459487"/>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oly fire ceremony from dome, mat1451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2588"/>
            <a:ext cx="9144000" cy="6592824"/>
          </a:xfrm>
          <a:prstGeom prst="rect">
            <a:avLst/>
          </a:prstGeom>
        </p:spPr>
      </p:pic>
      <p:sp>
        <p:nvSpPr>
          <p:cNvPr id="2" name="Text Placeholder 1"/>
          <p:cNvSpPr>
            <a:spLocks noGrp="1"/>
          </p:cNvSpPr>
          <p:nvPr>
            <p:ph type="body" sz="quarter" idx="10"/>
          </p:nvPr>
        </p:nvSpPr>
        <p:spPr/>
        <p:txBody>
          <a:bodyPr/>
          <a:lstStyle/>
          <a:p>
            <a:r>
              <a:rPr lang="en-US" dirty="0"/>
              <a:t>Holy fire ceremony in the Church of the Holy Sepulcher</a:t>
            </a:r>
          </a:p>
        </p:txBody>
      </p:sp>
      <p:sp>
        <p:nvSpPr>
          <p:cNvPr id="3" name="Text Placeholder 2"/>
          <p:cNvSpPr>
            <a:spLocks noGrp="1"/>
          </p:cNvSpPr>
          <p:nvPr>
            <p:ph type="body" sz="quarter" idx="12"/>
          </p:nvPr>
        </p:nvSpPr>
        <p:spPr/>
        <p:txBody>
          <a:bodyPr/>
          <a:lstStyle/>
          <a:p>
            <a:r>
              <a:rPr lang="en-US" dirty="0"/>
              <a:t>22:51</a:t>
            </a:r>
          </a:p>
        </p:txBody>
      </p:sp>
      <p:sp>
        <p:nvSpPr>
          <p:cNvPr id="4" name="Title 3"/>
          <p:cNvSpPr>
            <a:spLocks noGrp="1"/>
          </p:cNvSpPr>
          <p:nvPr>
            <p:ph type="title"/>
          </p:nvPr>
        </p:nvSpPr>
        <p:spPr/>
        <p:txBody>
          <a:bodyPr/>
          <a:lstStyle/>
          <a:p>
            <a:r>
              <a:rPr lang="en-US" dirty="0"/>
              <a:t>He shows steadfast love to His anointed, to David and his descendants forever</a:t>
            </a:r>
          </a:p>
        </p:txBody>
      </p:sp>
    </p:spTree>
    <p:extLst>
      <p:ext uri="{BB962C8B-B14F-4D97-AF65-F5344CB8AC3E}">
        <p14:creationId xmlns:p14="http://schemas.microsoft.com/office/powerpoint/2010/main" val="19355705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Jaffa, boat going through rocks, mat11617.jpg"/>
          <p:cNvPicPr>
            <a:picLocks noChangeAspect="1"/>
          </p:cNvPicPr>
          <p:nvPr/>
        </p:nvPicPr>
        <p:blipFill rotWithShape="1">
          <a:blip r:embed="rId3">
            <a:extLst>
              <a:ext uri="{28A0092B-C50C-407E-A947-70E740481C1C}">
                <a14:useLocalDpi xmlns:a14="http://schemas.microsoft.com/office/drawing/2010/main" val="0"/>
              </a:ext>
            </a:extLst>
          </a:blip>
          <a:srcRect r="6250" b="13319"/>
          <a:stretch/>
        </p:blipFill>
        <p:spPr>
          <a:xfrm>
            <a:off x="0" y="345621"/>
            <a:ext cx="9144000" cy="6340929"/>
          </a:xfrm>
          <a:prstGeom prst="rect">
            <a:avLst/>
          </a:prstGeom>
        </p:spPr>
      </p:pic>
      <p:sp>
        <p:nvSpPr>
          <p:cNvPr id="2" name="Text Placeholder 1"/>
          <p:cNvSpPr>
            <a:spLocks noGrp="1"/>
          </p:cNvSpPr>
          <p:nvPr>
            <p:ph type="body" sz="quarter" idx="10"/>
          </p:nvPr>
        </p:nvSpPr>
        <p:spPr/>
        <p:txBody>
          <a:bodyPr/>
          <a:lstStyle/>
          <a:p>
            <a:r>
              <a:rPr lang="en-US" dirty="0"/>
              <a:t>Boat going through rocks at Jaffa</a:t>
            </a:r>
          </a:p>
        </p:txBody>
      </p:sp>
      <p:sp>
        <p:nvSpPr>
          <p:cNvPr id="3" name="Text Placeholder 2"/>
          <p:cNvSpPr>
            <a:spLocks noGrp="1"/>
          </p:cNvSpPr>
          <p:nvPr>
            <p:ph type="body" sz="quarter" idx="12"/>
          </p:nvPr>
        </p:nvSpPr>
        <p:spPr/>
        <p:txBody>
          <a:bodyPr/>
          <a:lstStyle/>
          <a:p>
            <a:r>
              <a:rPr lang="is-IS" dirty="0"/>
              <a:t>22:5</a:t>
            </a:r>
            <a:endParaRPr lang="en-US" dirty="0"/>
          </a:p>
        </p:txBody>
      </p:sp>
      <p:sp>
        <p:nvSpPr>
          <p:cNvPr id="4" name="Title 3"/>
          <p:cNvSpPr>
            <a:spLocks noGrp="1"/>
          </p:cNvSpPr>
          <p:nvPr>
            <p:ph type="title"/>
          </p:nvPr>
        </p:nvSpPr>
        <p:spPr/>
        <p:txBody>
          <a:bodyPr/>
          <a:lstStyle/>
          <a:p>
            <a:r>
              <a:rPr lang="en-US" dirty="0"/>
              <a:t>For the waves of death encompassed me and the flood of destruction came upon me</a:t>
            </a:r>
          </a:p>
        </p:txBody>
      </p:sp>
    </p:spTree>
    <p:extLst>
      <p:ext uri="{BB962C8B-B14F-4D97-AF65-F5344CB8AC3E}">
        <p14:creationId xmlns:p14="http://schemas.microsoft.com/office/powerpoint/2010/main" val="9554965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Flash flood going over a waterfall in the Wadi </a:t>
            </a:r>
            <a:r>
              <a:rPr lang="en-US" dirty="0" err="1"/>
              <a:t>Qilt</a:t>
            </a:r>
            <a:r>
              <a:rPr lang="en-US" dirty="0"/>
              <a:t> in the Judean wilderness</a:t>
            </a:r>
          </a:p>
        </p:txBody>
      </p:sp>
      <p:sp>
        <p:nvSpPr>
          <p:cNvPr id="3" name="Text Placeholder 2"/>
          <p:cNvSpPr>
            <a:spLocks noGrp="1"/>
          </p:cNvSpPr>
          <p:nvPr>
            <p:ph type="body" sz="quarter" idx="12"/>
          </p:nvPr>
        </p:nvSpPr>
        <p:spPr/>
        <p:txBody>
          <a:bodyPr/>
          <a:lstStyle/>
          <a:p>
            <a:r>
              <a:rPr lang="en-US"/>
              <a:t>22:5</a:t>
            </a:r>
          </a:p>
        </p:txBody>
      </p:sp>
      <p:sp>
        <p:nvSpPr>
          <p:cNvPr id="4" name="Title 3"/>
          <p:cNvSpPr>
            <a:spLocks noGrp="1"/>
          </p:cNvSpPr>
          <p:nvPr>
            <p:ph type="title"/>
          </p:nvPr>
        </p:nvSpPr>
        <p:spPr/>
        <p:txBody>
          <a:bodyPr/>
          <a:lstStyle/>
          <a:p>
            <a:r>
              <a:rPr lang="en-US" dirty="0"/>
              <a:t>For the waves of death encompassed me and the flood of destruction came upon me</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r="1131"/>
          <a:stretch/>
        </p:blipFill>
        <p:spPr>
          <a:xfrm>
            <a:off x="-1" y="369332"/>
            <a:ext cx="9144001" cy="6150340"/>
          </a:xfrm>
          <a:prstGeom prst="rect">
            <a:avLst/>
          </a:prstGeom>
        </p:spPr>
      </p:pic>
    </p:spTree>
    <p:extLst>
      <p:ext uri="{BB962C8B-B14F-4D97-AF65-F5344CB8AC3E}">
        <p14:creationId xmlns:p14="http://schemas.microsoft.com/office/powerpoint/2010/main" val="14255266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91715" y="0"/>
            <a:ext cx="4560570" cy="6858000"/>
          </a:xfrm>
          <a:prstGeom prst="rect">
            <a:avLst/>
          </a:prstGeom>
        </p:spPr>
      </p:pic>
      <p:sp>
        <p:nvSpPr>
          <p:cNvPr id="2" name="Text Placeholder 1"/>
          <p:cNvSpPr>
            <a:spLocks noGrp="1"/>
          </p:cNvSpPr>
          <p:nvPr>
            <p:ph type="body" sz="quarter" idx="10"/>
          </p:nvPr>
        </p:nvSpPr>
        <p:spPr/>
        <p:txBody>
          <a:bodyPr/>
          <a:lstStyle/>
          <a:p>
            <a:r>
              <a:rPr lang="en-US" dirty="0"/>
              <a:t>Flash flood going over a waterfall in the Wadi </a:t>
            </a:r>
            <a:r>
              <a:rPr lang="en-US" dirty="0" err="1"/>
              <a:t>Qilt</a:t>
            </a:r>
            <a:r>
              <a:rPr lang="en-US" dirty="0"/>
              <a:t> in the Judean wilderness</a:t>
            </a:r>
          </a:p>
        </p:txBody>
      </p:sp>
      <p:sp>
        <p:nvSpPr>
          <p:cNvPr id="3" name="Text Placeholder 2"/>
          <p:cNvSpPr>
            <a:spLocks noGrp="1"/>
          </p:cNvSpPr>
          <p:nvPr>
            <p:ph type="body" sz="quarter" idx="12"/>
          </p:nvPr>
        </p:nvSpPr>
        <p:spPr/>
        <p:txBody>
          <a:bodyPr/>
          <a:lstStyle/>
          <a:p>
            <a:r>
              <a:rPr lang="en-US"/>
              <a:t>22:5</a:t>
            </a:r>
          </a:p>
        </p:txBody>
      </p:sp>
      <p:sp>
        <p:nvSpPr>
          <p:cNvPr id="4" name="Title 3"/>
          <p:cNvSpPr>
            <a:spLocks noGrp="1"/>
          </p:cNvSpPr>
          <p:nvPr>
            <p:ph type="title"/>
          </p:nvPr>
        </p:nvSpPr>
        <p:spPr/>
        <p:txBody>
          <a:bodyPr/>
          <a:lstStyle/>
          <a:p>
            <a:r>
              <a:rPr lang="en-US" dirty="0"/>
              <a:t>For the waves of death encompassed me and the flood of destruction came upon me</a:t>
            </a:r>
          </a:p>
        </p:txBody>
      </p:sp>
    </p:spTree>
    <p:extLst>
      <p:ext uri="{BB962C8B-B14F-4D97-AF65-F5344CB8AC3E}">
        <p14:creationId xmlns:p14="http://schemas.microsoft.com/office/powerpoint/2010/main" val="7662967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Statue of King David on Mount Zion</a:t>
            </a:r>
          </a:p>
        </p:txBody>
      </p:sp>
      <p:sp>
        <p:nvSpPr>
          <p:cNvPr id="3" name="Text Placeholder 2"/>
          <p:cNvSpPr>
            <a:spLocks noGrp="1"/>
          </p:cNvSpPr>
          <p:nvPr>
            <p:ph type="body" sz="quarter" idx="12"/>
          </p:nvPr>
        </p:nvSpPr>
        <p:spPr/>
        <p:txBody>
          <a:bodyPr/>
          <a:lstStyle/>
          <a:p>
            <a:r>
              <a:rPr lang="en-US" dirty="0"/>
              <a:t>22:1</a:t>
            </a:r>
          </a:p>
        </p:txBody>
      </p:sp>
      <p:sp>
        <p:nvSpPr>
          <p:cNvPr id="4" name="Title 3"/>
          <p:cNvSpPr>
            <a:spLocks noGrp="1"/>
          </p:cNvSpPr>
          <p:nvPr>
            <p:ph type="title"/>
          </p:nvPr>
        </p:nvSpPr>
        <p:spPr/>
        <p:txBody>
          <a:bodyPr/>
          <a:lstStyle/>
          <a:p>
            <a:r>
              <a:rPr lang="en-US" dirty="0"/>
              <a:t>David sang the words of this song to Yahweh on the day when Yahweh delivered him</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4967777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PCB size\British Museum 2019-pcb\Egypt\Halfa grass rope, from tomb of Seti I in Valley of Kings, 1010-890 BC, tb100119994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52538"/>
            <a:ext cx="9144000" cy="435292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Halfa grass rope, from the tomb of Seti I in the Valley of the Kings, circa 950 BC</a:t>
            </a:r>
          </a:p>
        </p:txBody>
      </p:sp>
      <p:sp>
        <p:nvSpPr>
          <p:cNvPr id="3" name="Text Placeholder 2"/>
          <p:cNvSpPr>
            <a:spLocks noGrp="1"/>
          </p:cNvSpPr>
          <p:nvPr>
            <p:ph type="body" sz="quarter" idx="12"/>
          </p:nvPr>
        </p:nvSpPr>
        <p:spPr/>
        <p:txBody>
          <a:bodyPr/>
          <a:lstStyle/>
          <a:p>
            <a:r>
              <a:rPr lang="en-US" dirty="0"/>
              <a:t>22:6</a:t>
            </a:r>
          </a:p>
        </p:txBody>
      </p:sp>
      <p:sp>
        <p:nvSpPr>
          <p:cNvPr id="4" name="Title 3"/>
          <p:cNvSpPr>
            <a:spLocks noGrp="1"/>
          </p:cNvSpPr>
          <p:nvPr>
            <p:ph type="title"/>
          </p:nvPr>
        </p:nvSpPr>
        <p:spPr/>
        <p:txBody>
          <a:bodyPr/>
          <a:lstStyle/>
          <a:p>
            <a:r>
              <a:rPr lang="en-US" dirty="0"/>
              <a:t>The cords of Sheol were round about me and the snares of death came upon me</a:t>
            </a:r>
          </a:p>
        </p:txBody>
      </p:sp>
    </p:spTree>
    <p:extLst>
      <p:ext uri="{BB962C8B-B14F-4D97-AF65-F5344CB8AC3E}">
        <p14:creationId xmlns:p14="http://schemas.microsoft.com/office/powerpoint/2010/main" val="9502533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Philistine captives being presented to Egyptian gods, from Medinet Habu, circa 1150 BC</a:t>
            </a:r>
          </a:p>
        </p:txBody>
      </p:sp>
      <p:sp>
        <p:nvSpPr>
          <p:cNvPr id="3" name="Text Placeholder 2"/>
          <p:cNvSpPr>
            <a:spLocks noGrp="1"/>
          </p:cNvSpPr>
          <p:nvPr>
            <p:ph type="body" sz="quarter" idx="12"/>
          </p:nvPr>
        </p:nvSpPr>
        <p:spPr/>
        <p:txBody>
          <a:bodyPr/>
          <a:lstStyle/>
          <a:p>
            <a:r>
              <a:rPr lang="en-US" dirty="0"/>
              <a:t>22:6</a:t>
            </a:r>
          </a:p>
        </p:txBody>
      </p:sp>
      <p:sp>
        <p:nvSpPr>
          <p:cNvPr id="4" name="Title 3"/>
          <p:cNvSpPr>
            <a:spLocks noGrp="1"/>
          </p:cNvSpPr>
          <p:nvPr>
            <p:ph type="title"/>
          </p:nvPr>
        </p:nvSpPr>
        <p:spPr/>
        <p:txBody>
          <a:bodyPr/>
          <a:lstStyle/>
          <a:p>
            <a:r>
              <a:rPr lang="en-US" dirty="0"/>
              <a:t>The cords of </a:t>
            </a:r>
            <a:r>
              <a:rPr lang="en-US" dirty="0" err="1"/>
              <a:t>Sheol</a:t>
            </a:r>
            <a:r>
              <a:rPr lang="en-US" dirty="0"/>
              <a:t> were round about me and the snares of death came upon me</a:t>
            </a:r>
          </a:p>
        </p:txBody>
      </p:sp>
    </p:spTree>
    <p:extLst>
      <p:ext uri="{BB962C8B-B14F-4D97-AF65-F5344CB8AC3E}">
        <p14:creationId xmlns:p14="http://schemas.microsoft.com/office/powerpoint/2010/main" val="14884389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Users\Kris\Documents\Bolen\PCB size\British Museum-pcb\Egypt\Thebes, men catching quails in net from tomb-chapel of Nebamun, ca 1350 BC, adr180517016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9875"/>
            <a:ext cx="9144000" cy="631825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Men catching quail with a net, from the tomb-chapel of </a:t>
            </a:r>
            <a:r>
              <a:rPr lang="en-US" dirty="0" err="1"/>
              <a:t>Nebamun</a:t>
            </a:r>
            <a:r>
              <a:rPr lang="en-US" dirty="0"/>
              <a:t> at Thebes, circa 1350 BC</a:t>
            </a:r>
          </a:p>
        </p:txBody>
      </p:sp>
      <p:sp>
        <p:nvSpPr>
          <p:cNvPr id="3" name="Text Placeholder 2"/>
          <p:cNvSpPr>
            <a:spLocks noGrp="1"/>
          </p:cNvSpPr>
          <p:nvPr>
            <p:ph type="body" sz="quarter" idx="12"/>
          </p:nvPr>
        </p:nvSpPr>
        <p:spPr/>
        <p:txBody>
          <a:bodyPr/>
          <a:lstStyle/>
          <a:p>
            <a:r>
              <a:rPr lang="en-US" dirty="0"/>
              <a:t>22:6</a:t>
            </a:r>
          </a:p>
        </p:txBody>
      </p:sp>
      <p:sp>
        <p:nvSpPr>
          <p:cNvPr id="4" name="Title 3"/>
          <p:cNvSpPr>
            <a:spLocks noGrp="1"/>
          </p:cNvSpPr>
          <p:nvPr>
            <p:ph type="title"/>
          </p:nvPr>
        </p:nvSpPr>
        <p:spPr/>
        <p:txBody>
          <a:bodyPr/>
          <a:lstStyle/>
          <a:p>
            <a:r>
              <a:rPr lang="en-US" dirty="0"/>
              <a:t>The cords of </a:t>
            </a:r>
            <a:r>
              <a:rPr lang="en-US" dirty="0" err="1"/>
              <a:t>Sheol</a:t>
            </a:r>
            <a:r>
              <a:rPr lang="en-US" dirty="0"/>
              <a:t> were round about me and the snares of death came upon me</a:t>
            </a:r>
          </a:p>
        </p:txBody>
      </p:sp>
    </p:spTree>
    <p:extLst>
      <p:ext uri="{BB962C8B-B14F-4D97-AF65-F5344CB8AC3E}">
        <p14:creationId xmlns:p14="http://schemas.microsoft.com/office/powerpoint/2010/main" val="22998115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PLBL\US Museums\Art Institute of Chicago\Sakkara, tomb of Ipi limestone wall fragment with pigment, 10th dynasty, First Intermediate Period, adr110810297.jpg"/>
          <p:cNvPicPr>
            <a:picLocks noChangeAspect="1" noChangeArrowheads="1"/>
          </p:cNvPicPr>
          <p:nvPr/>
        </p:nvPicPr>
        <p:blipFill rotWithShape="1">
          <a:blip r:embed="rId3">
            <a:extLst>
              <a:ext uri="{28A0092B-C50C-407E-A947-70E740481C1C}">
                <a14:useLocalDpi xmlns:a14="http://schemas.microsoft.com/office/drawing/2010/main" val="0"/>
              </a:ext>
            </a:extLst>
          </a:blip>
          <a:srcRect r="1131"/>
          <a:stretch/>
        </p:blipFill>
        <p:spPr bwMode="auto">
          <a:xfrm>
            <a:off x="1"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fragment of hunters trapping birds, from the tomb of </a:t>
            </a:r>
            <a:r>
              <a:rPr lang="en-US" dirty="0" err="1"/>
              <a:t>Ipi</a:t>
            </a:r>
            <a:r>
              <a:rPr lang="en-US" dirty="0"/>
              <a:t>, circa 1900 BC</a:t>
            </a:r>
          </a:p>
        </p:txBody>
      </p:sp>
      <p:sp>
        <p:nvSpPr>
          <p:cNvPr id="3" name="Text Placeholder 2"/>
          <p:cNvSpPr>
            <a:spLocks noGrp="1"/>
          </p:cNvSpPr>
          <p:nvPr>
            <p:ph type="body" sz="quarter" idx="12"/>
          </p:nvPr>
        </p:nvSpPr>
        <p:spPr/>
        <p:txBody>
          <a:bodyPr/>
          <a:lstStyle/>
          <a:p>
            <a:r>
              <a:rPr lang="en-US" dirty="0"/>
              <a:t>22:6</a:t>
            </a:r>
          </a:p>
        </p:txBody>
      </p:sp>
      <p:sp>
        <p:nvSpPr>
          <p:cNvPr id="4" name="Title 3"/>
          <p:cNvSpPr>
            <a:spLocks noGrp="1"/>
          </p:cNvSpPr>
          <p:nvPr>
            <p:ph type="title"/>
          </p:nvPr>
        </p:nvSpPr>
        <p:spPr/>
        <p:txBody>
          <a:bodyPr/>
          <a:lstStyle/>
          <a:p>
            <a:r>
              <a:rPr lang="en-US" dirty="0"/>
              <a:t>The cords of </a:t>
            </a:r>
            <a:r>
              <a:rPr lang="en-US" dirty="0" err="1"/>
              <a:t>Sheol</a:t>
            </a:r>
            <a:r>
              <a:rPr lang="en-US" dirty="0"/>
              <a:t> were round about me and the snares of death came upon me</a:t>
            </a:r>
          </a:p>
        </p:txBody>
      </p:sp>
    </p:spTree>
    <p:extLst>
      <p:ext uri="{BB962C8B-B14F-4D97-AF65-F5344CB8AC3E}">
        <p14:creationId xmlns:p14="http://schemas.microsoft.com/office/powerpoint/2010/main" val="27450183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Assyrian hunters with nets and traps, from Nineveh, 7th century BC </a:t>
            </a:r>
          </a:p>
        </p:txBody>
      </p:sp>
      <p:sp>
        <p:nvSpPr>
          <p:cNvPr id="3" name="Text Placeholder 2"/>
          <p:cNvSpPr>
            <a:spLocks noGrp="1"/>
          </p:cNvSpPr>
          <p:nvPr>
            <p:ph type="body" sz="quarter" idx="12"/>
          </p:nvPr>
        </p:nvSpPr>
        <p:spPr/>
        <p:txBody>
          <a:bodyPr/>
          <a:lstStyle/>
          <a:p>
            <a:r>
              <a:rPr lang="en-US" dirty="0"/>
              <a:t>22:6</a:t>
            </a:r>
          </a:p>
        </p:txBody>
      </p:sp>
      <p:sp>
        <p:nvSpPr>
          <p:cNvPr id="4" name="Title 3"/>
          <p:cNvSpPr>
            <a:spLocks noGrp="1"/>
          </p:cNvSpPr>
          <p:nvPr>
            <p:ph type="title"/>
          </p:nvPr>
        </p:nvSpPr>
        <p:spPr/>
        <p:txBody>
          <a:bodyPr/>
          <a:lstStyle/>
          <a:p>
            <a:r>
              <a:rPr lang="en-US" dirty="0"/>
              <a:t>The cords of </a:t>
            </a:r>
            <a:r>
              <a:rPr lang="en-US" dirty="0" err="1"/>
              <a:t>Sheol</a:t>
            </a:r>
            <a:r>
              <a:rPr lang="en-US" dirty="0"/>
              <a:t> were round about me and the snares of death came upon me</a:t>
            </a:r>
          </a:p>
        </p:txBody>
      </p:sp>
      <p:pic>
        <p:nvPicPr>
          <p:cNvPr id="2050" name="Picture 2" descr="C:\Users\Kris\Documents\Bolen\PCB size\British Museum-pcb\Assyrian Reliefs\Going out hunting, nets and traps, Nineveh North Palace, 645-635 BC, Ashurbanipal, cm170512473.jpg"/>
          <p:cNvPicPr>
            <a:picLocks noChangeAspect="1" noChangeArrowheads="1"/>
          </p:cNvPicPr>
          <p:nvPr/>
        </p:nvPicPr>
        <p:blipFill rotWithShape="1">
          <a:blip r:embed="rId3">
            <a:extLst>
              <a:ext uri="{28A0092B-C50C-407E-A947-70E740481C1C}">
                <a14:useLocalDpi xmlns:a14="http://schemas.microsoft.com/office/drawing/2010/main" val="0"/>
              </a:ext>
            </a:extLst>
          </a:blip>
          <a:srcRect l="2329"/>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26606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Capturing deer with nets, from the palace of Ashurbanipal at Nineveh, 7th century BC</a:t>
            </a:r>
          </a:p>
        </p:txBody>
      </p:sp>
      <p:sp>
        <p:nvSpPr>
          <p:cNvPr id="3" name="Text Placeholder 2"/>
          <p:cNvSpPr>
            <a:spLocks noGrp="1"/>
          </p:cNvSpPr>
          <p:nvPr>
            <p:ph type="body" sz="quarter" idx="12"/>
          </p:nvPr>
        </p:nvSpPr>
        <p:spPr/>
        <p:txBody>
          <a:bodyPr/>
          <a:lstStyle/>
          <a:p>
            <a:r>
              <a:rPr lang="en-US" dirty="0"/>
              <a:t>22:6</a:t>
            </a:r>
          </a:p>
        </p:txBody>
      </p:sp>
      <p:sp>
        <p:nvSpPr>
          <p:cNvPr id="4" name="Title 3"/>
          <p:cNvSpPr>
            <a:spLocks noGrp="1"/>
          </p:cNvSpPr>
          <p:nvPr>
            <p:ph type="title"/>
          </p:nvPr>
        </p:nvSpPr>
        <p:spPr/>
        <p:txBody>
          <a:bodyPr/>
          <a:lstStyle/>
          <a:p>
            <a:r>
              <a:rPr lang="en-US" dirty="0"/>
              <a:t>The cords of </a:t>
            </a:r>
            <a:r>
              <a:rPr lang="en-US" dirty="0" err="1"/>
              <a:t>Sheol</a:t>
            </a:r>
            <a:r>
              <a:rPr lang="en-US" dirty="0"/>
              <a:t> were round about me and the snares of death came upon me</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2864" r="6042"/>
          <a:stretch/>
        </p:blipFill>
        <p:spPr>
          <a:xfrm>
            <a:off x="0" y="1131261"/>
            <a:ext cx="9144000" cy="4595479"/>
          </a:xfrm>
          <a:prstGeom prst="rect">
            <a:avLst/>
          </a:prstGeom>
        </p:spPr>
      </p:pic>
    </p:spTree>
    <p:extLst>
      <p:ext uri="{BB962C8B-B14F-4D97-AF65-F5344CB8AC3E}">
        <p14:creationId xmlns:p14="http://schemas.microsoft.com/office/powerpoint/2010/main" val="17648753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PCB size\Public domain or CC-pcb\Public1-pcb\Crocodile hunting in the Nile River, nypl96160.jpg"/>
          <p:cNvPicPr>
            <a:picLocks noChangeAspect="1" noChangeArrowheads="1"/>
          </p:cNvPicPr>
          <p:nvPr/>
        </p:nvPicPr>
        <p:blipFill rotWithShape="1">
          <a:blip r:embed="rId3">
            <a:extLst>
              <a:ext uri="{28A0092B-C50C-407E-A947-70E740481C1C}">
                <a14:useLocalDpi xmlns:a14="http://schemas.microsoft.com/office/drawing/2010/main" val="0"/>
              </a:ext>
            </a:extLst>
          </a:blip>
          <a:srcRect l="2221" t="4612" r="2666" b="18420"/>
          <a:stretch/>
        </p:blipFill>
        <p:spPr bwMode="auto">
          <a:xfrm>
            <a:off x="0" y="0"/>
            <a:ext cx="9144000" cy="651967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Crocodile hunting along the Nile River</a:t>
            </a:r>
          </a:p>
        </p:txBody>
      </p:sp>
      <p:sp>
        <p:nvSpPr>
          <p:cNvPr id="3" name="Text Placeholder 2"/>
          <p:cNvSpPr>
            <a:spLocks noGrp="1"/>
          </p:cNvSpPr>
          <p:nvPr>
            <p:ph type="body" sz="quarter" idx="12"/>
          </p:nvPr>
        </p:nvSpPr>
        <p:spPr/>
        <p:txBody>
          <a:bodyPr/>
          <a:lstStyle/>
          <a:p>
            <a:r>
              <a:rPr lang="en-US" dirty="0"/>
              <a:t>22:6</a:t>
            </a:r>
          </a:p>
        </p:txBody>
      </p:sp>
      <p:sp>
        <p:nvSpPr>
          <p:cNvPr id="4" name="Title 3"/>
          <p:cNvSpPr>
            <a:spLocks noGrp="1"/>
          </p:cNvSpPr>
          <p:nvPr>
            <p:ph type="title"/>
          </p:nvPr>
        </p:nvSpPr>
        <p:spPr/>
        <p:txBody>
          <a:bodyPr/>
          <a:lstStyle/>
          <a:p>
            <a:r>
              <a:rPr lang="en-US" dirty="0"/>
              <a:t>The cords of </a:t>
            </a:r>
            <a:r>
              <a:rPr lang="en-US" dirty="0" err="1"/>
              <a:t>Sheol</a:t>
            </a:r>
            <a:r>
              <a:rPr lang="en-US" dirty="0"/>
              <a:t> were round about me and the snares of death came upon me</a:t>
            </a:r>
          </a:p>
        </p:txBody>
      </p:sp>
    </p:spTree>
    <p:extLst>
      <p:ext uri="{BB962C8B-B14F-4D97-AF65-F5344CB8AC3E}">
        <p14:creationId xmlns:p14="http://schemas.microsoft.com/office/powerpoint/2010/main" val="1880484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t Etienne's Cave 1 entrance chamber, tb06290748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2" name="Text Placeholder 1"/>
          <p:cNvSpPr>
            <a:spLocks noGrp="1"/>
          </p:cNvSpPr>
          <p:nvPr>
            <p:ph type="body" sz="quarter" idx="10"/>
          </p:nvPr>
        </p:nvSpPr>
        <p:spPr/>
        <p:txBody>
          <a:bodyPr/>
          <a:lstStyle/>
          <a:p>
            <a:r>
              <a:rPr lang="en-US" dirty="0"/>
              <a:t>Entrance chamber of Cave 1 at the St Etienne’s tomb complex, circa 9th–7th centuries BC</a:t>
            </a:r>
          </a:p>
        </p:txBody>
      </p:sp>
      <p:sp>
        <p:nvSpPr>
          <p:cNvPr id="3" name="Text Placeholder 2"/>
          <p:cNvSpPr>
            <a:spLocks noGrp="1"/>
          </p:cNvSpPr>
          <p:nvPr>
            <p:ph type="body" sz="quarter" idx="12"/>
          </p:nvPr>
        </p:nvSpPr>
        <p:spPr/>
        <p:txBody>
          <a:bodyPr/>
          <a:lstStyle/>
          <a:p>
            <a:r>
              <a:rPr lang="en-US" dirty="0"/>
              <a:t>22:6</a:t>
            </a:r>
          </a:p>
        </p:txBody>
      </p:sp>
      <p:sp>
        <p:nvSpPr>
          <p:cNvPr id="4" name="Title 3"/>
          <p:cNvSpPr>
            <a:spLocks noGrp="1"/>
          </p:cNvSpPr>
          <p:nvPr>
            <p:ph type="title"/>
          </p:nvPr>
        </p:nvSpPr>
        <p:spPr/>
        <p:txBody>
          <a:bodyPr/>
          <a:lstStyle/>
          <a:p>
            <a:r>
              <a:rPr lang="en-US" dirty="0"/>
              <a:t>The cords of </a:t>
            </a:r>
            <a:r>
              <a:rPr lang="en-US" dirty="0" err="1"/>
              <a:t>Sheol</a:t>
            </a:r>
            <a:r>
              <a:rPr lang="en-US" dirty="0"/>
              <a:t> were round about me and the snares of death came upon me</a:t>
            </a:r>
          </a:p>
        </p:txBody>
      </p:sp>
    </p:spTree>
    <p:extLst>
      <p:ext uri="{BB962C8B-B14F-4D97-AF65-F5344CB8AC3E}">
        <p14:creationId xmlns:p14="http://schemas.microsoft.com/office/powerpoint/2010/main" val="6362243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Kris\Documents\Bolen\01b PLBL, PCB size\03 Jerusalem\Tombs of Jerusalem\St Etienne's Cave 1 burial chamber with bones repository, tb062907541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75603"/>
            <a:ext cx="9144000" cy="611663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Burial chamber with repository in Cave 1 at the St. Etienne’s tomb complex in Jerusalem</a:t>
            </a:r>
          </a:p>
        </p:txBody>
      </p:sp>
      <p:sp>
        <p:nvSpPr>
          <p:cNvPr id="3" name="Text Placeholder 2"/>
          <p:cNvSpPr>
            <a:spLocks noGrp="1"/>
          </p:cNvSpPr>
          <p:nvPr>
            <p:ph type="body" sz="quarter" idx="12"/>
          </p:nvPr>
        </p:nvSpPr>
        <p:spPr/>
        <p:txBody>
          <a:bodyPr/>
          <a:lstStyle/>
          <a:p>
            <a:r>
              <a:rPr lang="en-US" dirty="0"/>
              <a:t>22:6</a:t>
            </a:r>
          </a:p>
        </p:txBody>
      </p:sp>
      <p:sp>
        <p:nvSpPr>
          <p:cNvPr id="4" name="Title 3"/>
          <p:cNvSpPr>
            <a:spLocks noGrp="1"/>
          </p:cNvSpPr>
          <p:nvPr>
            <p:ph type="title"/>
          </p:nvPr>
        </p:nvSpPr>
        <p:spPr/>
        <p:txBody>
          <a:bodyPr/>
          <a:lstStyle/>
          <a:p>
            <a:r>
              <a:rPr lang="en-US" dirty="0"/>
              <a:t>The cords of </a:t>
            </a:r>
            <a:r>
              <a:rPr lang="en-US" dirty="0" err="1"/>
              <a:t>Sheol</a:t>
            </a:r>
            <a:r>
              <a:rPr lang="en-US" dirty="0"/>
              <a:t> were round about me and the snares of death came upon me</a:t>
            </a:r>
          </a:p>
        </p:txBody>
      </p:sp>
    </p:spTree>
    <p:extLst>
      <p:ext uri="{BB962C8B-B14F-4D97-AF65-F5344CB8AC3E}">
        <p14:creationId xmlns:p14="http://schemas.microsoft.com/office/powerpoint/2010/main" val="7919368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Tabernacle model from outside courtyard</a:t>
            </a:r>
          </a:p>
        </p:txBody>
      </p:sp>
      <p:sp>
        <p:nvSpPr>
          <p:cNvPr id="3" name="Text Placeholder 2"/>
          <p:cNvSpPr>
            <a:spLocks noGrp="1"/>
          </p:cNvSpPr>
          <p:nvPr>
            <p:ph type="body" sz="quarter" idx="12"/>
          </p:nvPr>
        </p:nvSpPr>
        <p:spPr/>
        <p:txBody>
          <a:bodyPr/>
          <a:lstStyle/>
          <a:p>
            <a:r>
              <a:rPr lang="en-US" dirty="0"/>
              <a:t>22:7</a:t>
            </a:r>
          </a:p>
        </p:txBody>
      </p:sp>
      <p:sp>
        <p:nvSpPr>
          <p:cNvPr id="4" name="Title 3"/>
          <p:cNvSpPr>
            <a:spLocks noGrp="1"/>
          </p:cNvSpPr>
          <p:nvPr>
            <p:ph type="title"/>
          </p:nvPr>
        </p:nvSpPr>
        <p:spPr/>
        <p:txBody>
          <a:bodyPr/>
          <a:lstStyle/>
          <a:p>
            <a:r>
              <a:rPr lang="en-US" dirty="0"/>
              <a:t>I called unto my God, and He heard my voice out of His temple</a:t>
            </a:r>
          </a:p>
        </p:txBody>
      </p:sp>
      <p:pic>
        <p:nvPicPr>
          <p:cNvPr id="5122" name="Picture 2" descr="C:\Users\Kris\Documents\Bolen\01b PLBL, PCB size\05 Negev and the Wilderness\Tabernacle Model\Tabernacle model from outside courtyard, tb03080708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69888"/>
            <a:ext cx="9144000" cy="61166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96929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075DB64-152F-4F8D-91C9-872A350D10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2" name="Text Placeholder 1"/>
          <p:cNvSpPr>
            <a:spLocks noGrp="1"/>
          </p:cNvSpPr>
          <p:nvPr>
            <p:ph type="body" sz="quarter" idx="10"/>
          </p:nvPr>
        </p:nvSpPr>
        <p:spPr/>
        <p:txBody>
          <a:bodyPr/>
          <a:lstStyle/>
          <a:p>
            <a:r>
              <a:rPr lang="en-US" dirty="0"/>
              <a:t>Hebrew inscription mentioning Yahweh, 8th century BC</a:t>
            </a:r>
          </a:p>
        </p:txBody>
      </p:sp>
      <p:sp>
        <p:nvSpPr>
          <p:cNvPr id="3" name="Text Placeholder 2"/>
          <p:cNvSpPr>
            <a:spLocks noGrp="1"/>
          </p:cNvSpPr>
          <p:nvPr>
            <p:ph type="body" sz="quarter" idx="12"/>
          </p:nvPr>
        </p:nvSpPr>
        <p:spPr/>
        <p:txBody>
          <a:bodyPr/>
          <a:lstStyle/>
          <a:p>
            <a:r>
              <a:rPr lang="en-US" dirty="0"/>
              <a:t>22:1</a:t>
            </a:r>
          </a:p>
        </p:txBody>
      </p:sp>
      <p:sp>
        <p:nvSpPr>
          <p:cNvPr id="4" name="Title 3"/>
          <p:cNvSpPr>
            <a:spLocks noGrp="1"/>
          </p:cNvSpPr>
          <p:nvPr>
            <p:ph type="title"/>
          </p:nvPr>
        </p:nvSpPr>
        <p:spPr/>
        <p:txBody>
          <a:bodyPr/>
          <a:lstStyle/>
          <a:p>
            <a:r>
              <a:rPr lang="en-US" dirty="0"/>
              <a:t>David sang the words of this song to Yahweh on the day when Yahweh delivered him</a:t>
            </a:r>
          </a:p>
        </p:txBody>
      </p:sp>
    </p:spTree>
    <p:extLst>
      <p:ext uri="{BB962C8B-B14F-4D97-AF65-F5344CB8AC3E}">
        <p14:creationId xmlns:p14="http://schemas.microsoft.com/office/powerpoint/2010/main" val="10403539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ris\Documents\Bolen\03 Museums 2014\Turkey Museums\Bergama Museum (Pergamum)\Model of ears from Asclepium, tb041505897.jpg"/>
          <p:cNvPicPr>
            <a:picLocks noChangeAspect="1" noChangeArrowheads="1"/>
          </p:cNvPicPr>
          <p:nvPr/>
        </p:nvPicPr>
        <p:blipFill rotWithShape="1">
          <a:blip r:embed="rId3">
            <a:extLst>
              <a:ext uri="{28A0092B-C50C-407E-A947-70E740481C1C}">
                <a14:useLocalDpi xmlns:a14="http://schemas.microsoft.com/office/drawing/2010/main" val="0"/>
              </a:ext>
            </a:extLst>
          </a:blip>
          <a:srcRect t="339"/>
          <a:stretch/>
        </p:blipFill>
        <p:spPr bwMode="auto">
          <a:xfrm>
            <a:off x="1409699" y="0"/>
            <a:ext cx="6324601" cy="670935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Model of ears from an </a:t>
            </a:r>
            <a:r>
              <a:rPr lang="en-US" i="1" dirty="0" err="1"/>
              <a:t>asclepium</a:t>
            </a:r>
            <a:r>
              <a:rPr lang="en-US" dirty="0"/>
              <a:t>, 1st century BC – 1st century AD</a:t>
            </a:r>
          </a:p>
        </p:txBody>
      </p:sp>
      <p:sp>
        <p:nvSpPr>
          <p:cNvPr id="3" name="Text Placeholder 2"/>
          <p:cNvSpPr>
            <a:spLocks noGrp="1"/>
          </p:cNvSpPr>
          <p:nvPr>
            <p:ph type="body" sz="quarter" idx="12"/>
          </p:nvPr>
        </p:nvSpPr>
        <p:spPr/>
        <p:txBody>
          <a:bodyPr/>
          <a:lstStyle/>
          <a:p>
            <a:r>
              <a:rPr lang="en-US" dirty="0"/>
              <a:t>22:7</a:t>
            </a:r>
          </a:p>
        </p:txBody>
      </p:sp>
      <p:sp>
        <p:nvSpPr>
          <p:cNvPr id="4" name="Title 3"/>
          <p:cNvSpPr>
            <a:spLocks noGrp="1"/>
          </p:cNvSpPr>
          <p:nvPr>
            <p:ph type="title"/>
          </p:nvPr>
        </p:nvSpPr>
        <p:spPr/>
        <p:txBody>
          <a:bodyPr/>
          <a:lstStyle/>
          <a:p>
            <a:r>
              <a:rPr lang="en-US" dirty="0"/>
              <a:t>And my cry came to His ears</a:t>
            </a:r>
          </a:p>
        </p:txBody>
      </p:sp>
    </p:spTree>
    <p:extLst>
      <p:ext uri="{BB962C8B-B14F-4D97-AF65-F5344CB8AC3E}">
        <p14:creationId xmlns:p14="http://schemas.microsoft.com/office/powerpoint/2010/main" val="13659168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8600"/>
            <a:ext cx="9144000" cy="6400800"/>
          </a:xfrm>
          <a:prstGeom prst="rect">
            <a:avLst/>
          </a:prstGeom>
        </p:spPr>
      </p:pic>
      <p:sp>
        <p:nvSpPr>
          <p:cNvPr id="2" name="Text Placeholder 1"/>
          <p:cNvSpPr>
            <a:spLocks noGrp="1"/>
          </p:cNvSpPr>
          <p:nvPr>
            <p:ph type="body" sz="quarter" idx="10"/>
          </p:nvPr>
        </p:nvSpPr>
        <p:spPr/>
        <p:txBody>
          <a:bodyPr/>
          <a:lstStyle/>
          <a:p>
            <a:r>
              <a:rPr lang="en-US" dirty="0"/>
              <a:t>Damage to the Winter Palace Hotel in Jericho, from the earthquake of 1927</a:t>
            </a:r>
          </a:p>
        </p:txBody>
      </p:sp>
      <p:sp>
        <p:nvSpPr>
          <p:cNvPr id="3" name="Text Placeholder 2"/>
          <p:cNvSpPr>
            <a:spLocks noGrp="1"/>
          </p:cNvSpPr>
          <p:nvPr>
            <p:ph type="body" sz="quarter" idx="12"/>
          </p:nvPr>
        </p:nvSpPr>
        <p:spPr/>
        <p:txBody>
          <a:bodyPr/>
          <a:lstStyle/>
          <a:p>
            <a:r>
              <a:rPr lang="en-US" dirty="0"/>
              <a:t>22:8</a:t>
            </a:r>
          </a:p>
        </p:txBody>
      </p:sp>
      <p:sp>
        <p:nvSpPr>
          <p:cNvPr id="4" name="Title 3"/>
          <p:cNvSpPr>
            <a:spLocks noGrp="1"/>
          </p:cNvSpPr>
          <p:nvPr>
            <p:ph type="title"/>
          </p:nvPr>
        </p:nvSpPr>
        <p:spPr/>
        <p:txBody>
          <a:bodyPr/>
          <a:lstStyle/>
          <a:p>
            <a:r>
              <a:rPr lang="en-US" dirty="0"/>
              <a:t>Then the earth shook and trembled</a:t>
            </a:r>
          </a:p>
        </p:txBody>
      </p:sp>
    </p:spTree>
    <p:extLst>
      <p:ext uri="{BB962C8B-B14F-4D97-AF65-F5344CB8AC3E}">
        <p14:creationId xmlns:p14="http://schemas.microsoft.com/office/powerpoint/2010/main" val="5765664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7617" y="0"/>
            <a:ext cx="7828767" cy="6858000"/>
          </a:xfrm>
          <a:prstGeom prst="rect">
            <a:avLst/>
          </a:prstGeom>
        </p:spPr>
      </p:pic>
      <p:sp>
        <p:nvSpPr>
          <p:cNvPr id="2" name="Text Placeholder 1"/>
          <p:cNvSpPr>
            <a:spLocks noGrp="1"/>
          </p:cNvSpPr>
          <p:nvPr>
            <p:ph type="body" sz="quarter" idx="10"/>
          </p:nvPr>
        </p:nvSpPr>
        <p:spPr/>
        <p:txBody>
          <a:bodyPr/>
          <a:lstStyle/>
          <a:p>
            <a:r>
              <a:rPr lang="en-US" dirty="0"/>
              <a:t>Building damaged in the earthquake of 1927</a:t>
            </a:r>
          </a:p>
        </p:txBody>
      </p:sp>
      <p:sp>
        <p:nvSpPr>
          <p:cNvPr id="3" name="Text Placeholder 2"/>
          <p:cNvSpPr>
            <a:spLocks noGrp="1"/>
          </p:cNvSpPr>
          <p:nvPr>
            <p:ph type="body" sz="quarter" idx="12"/>
          </p:nvPr>
        </p:nvSpPr>
        <p:spPr/>
        <p:txBody>
          <a:bodyPr/>
          <a:lstStyle/>
          <a:p>
            <a:r>
              <a:rPr lang="en-US" dirty="0"/>
              <a:t>22:8</a:t>
            </a:r>
          </a:p>
        </p:txBody>
      </p:sp>
      <p:sp>
        <p:nvSpPr>
          <p:cNvPr id="4" name="Title 3"/>
          <p:cNvSpPr>
            <a:spLocks noGrp="1"/>
          </p:cNvSpPr>
          <p:nvPr>
            <p:ph type="title"/>
          </p:nvPr>
        </p:nvSpPr>
        <p:spPr/>
        <p:txBody>
          <a:bodyPr/>
          <a:lstStyle/>
          <a:p>
            <a:r>
              <a:rPr lang="en-US" dirty="0"/>
              <a:t>Then the earth shook and trembled</a:t>
            </a:r>
          </a:p>
        </p:txBody>
      </p:sp>
    </p:spTree>
    <p:extLst>
      <p:ext uri="{BB962C8B-B14F-4D97-AF65-F5344CB8AC3E}">
        <p14:creationId xmlns:p14="http://schemas.microsoft.com/office/powerpoint/2010/main" val="20692333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03035u Earthquake of 1927, St Johns Convet at Jordan, mat03035zzz"/>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0" y="246133"/>
            <a:ext cx="9144000" cy="6365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Damage to St. John’s Convent at the Jordan River, from the earthquake of 1927</a:t>
            </a:r>
          </a:p>
        </p:txBody>
      </p:sp>
      <p:sp>
        <p:nvSpPr>
          <p:cNvPr id="3" name="Text Placeholder 2"/>
          <p:cNvSpPr>
            <a:spLocks noGrp="1"/>
          </p:cNvSpPr>
          <p:nvPr>
            <p:ph type="body" sz="quarter" idx="12"/>
          </p:nvPr>
        </p:nvSpPr>
        <p:spPr/>
        <p:txBody>
          <a:bodyPr/>
          <a:lstStyle/>
          <a:p>
            <a:r>
              <a:rPr lang="en-US" dirty="0"/>
              <a:t>22:8</a:t>
            </a:r>
          </a:p>
        </p:txBody>
      </p:sp>
      <p:sp>
        <p:nvSpPr>
          <p:cNvPr id="4" name="Title 3"/>
          <p:cNvSpPr>
            <a:spLocks noGrp="1"/>
          </p:cNvSpPr>
          <p:nvPr>
            <p:ph type="title"/>
          </p:nvPr>
        </p:nvSpPr>
        <p:spPr/>
        <p:txBody>
          <a:bodyPr/>
          <a:lstStyle/>
          <a:p>
            <a:r>
              <a:rPr lang="en-US" dirty="0"/>
              <a:t>Then the earth shook and trembled</a:t>
            </a:r>
          </a:p>
        </p:txBody>
      </p:sp>
    </p:spTree>
    <p:extLst>
      <p:ext uri="{BB962C8B-B14F-4D97-AF65-F5344CB8AC3E}">
        <p14:creationId xmlns:p14="http://schemas.microsoft.com/office/powerpoint/2010/main" val="5350025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10439u Earthquake of 1927, damage, street, mat10439adjzzz"/>
          <p:cNvPicPr preferRelativeResize="0">
            <a:picLocks noChangeAspect="1" noChangeArrowheads="1"/>
          </p:cNvPicPr>
          <p:nvPr>
            <p:custDataLst>
              <p:tags r:id="rId1"/>
            </p:custDataLst>
          </p:nvPr>
        </p:nvPicPr>
        <p:blipFill rotWithShape="1">
          <a:blip r:embed="rId4">
            <a:extLst>
              <a:ext uri="{28A0092B-C50C-407E-A947-70E740481C1C}">
                <a14:useLocalDpi xmlns:a14="http://schemas.microsoft.com/office/drawing/2010/main" val="0"/>
              </a:ext>
            </a:extLst>
          </a:blip>
          <a:srcRect l="183" r="493"/>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Street damaged by the earthquake of 1927</a:t>
            </a:r>
          </a:p>
        </p:txBody>
      </p:sp>
      <p:sp>
        <p:nvSpPr>
          <p:cNvPr id="3" name="Text Placeholder 2"/>
          <p:cNvSpPr>
            <a:spLocks noGrp="1"/>
          </p:cNvSpPr>
          <p:nvPr>
            <p:ph type="body" sz="quarter" idx="12"/>
          </p:nvPr>
        </p:nvSpPr>
        <p:spPr/>
        <p:txBody>
          <a:bodyPr/>
          <a:lstStyle/>
          <a:p>
            <a:r>
              <a:rPr lang="en-US" dirty="0"/>
              <a:t>22:8</a:t>
            </a:r>
          </a:p>
        </p:txBody>
      </p:sp>
      <p:sp>
        <p:nvSpPr>
          <p:cNvPr id="4" name="Title 3"/>
          <p:cNvSpPr>
            <a:spLocks noGrp="1"/>
          </p:cNvSpPr>
          <p:nvPr>
            <p:ph type="title"/>
          </p:nvPr>
        </p:nvSpPr>
        <p:spPr/>
        <p:txBody>
          <a:bodyPr/>
          <a:lstStyle/>
          <a:p>
            <a:r>
              <a:rPr lang="en-US" dirty="0"/>
              <a:t>Then the earth shook and trembled</a:t>
            </a:r>
          </a:p>
        </p:txBody>
      </p:sp>
    </p:spTree>
    <p:extLst>
      <p:ext uri="{BB962C8B-B14F-4D97-AF65-F5344CB8AC3E}">
        <p14:creationId xmlns:p14="http://schemas.microsoft.com/office/powerpoint/2010/main" val="5461325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8723" t="15570"/>
          <a:stretch/>
        </p:blipFill>
        <p:spPr>
          <a:xfrm>
            <a:off x="0" y="0"/>
            <a:ext cx="9144000" cy="6611112"/>
          </a:xfrm>
          <a:prstGeom prst="rect">
            <a:avLst/>
          </a:prstGeom>
        </p:spPr>
      </p:pic>
      <p:sp>
        <p:nvSpPr>
          <p:cNvPr id="2" name="Text Placeholder 1"/>
          <p:cNvSpPr>
            <a:spLocks noGrp="1"/>
          </p:cNvSpPr>
          <p:nvPr>
            <p:ph type="body" sz="quarter" idx="10"/>
          </p:nvPr>
        </p:nvSpPr>
        <p:spPr/>
        <p:txBody>
          <a:bodyPr/>
          <a:lstStyle/>
          <a:p>
            <a:r>
              <a:rPr lang="en-US" dirty="0"/>
              <a:t>Deep fissures near the Dead Sea, caused by the earthquake of 1927</a:t>
            </a:r>
          </a:p>
        </p:txBody>
      </p:sp>
      <p:sp>
        <p:nvSpPr>
          <p:cNvPr id="3" name="Text Placeholder 2"/>
          <p:cNvSpPr>
            <a:spLocks noGrp="1"/>
          </p:cNvSpPr>
          <p:nvPr>
            <p:ph type="body" sz="quarter" idx="12"/>
          </p:nvPr>
        </p:nvSpPr>
        <p:spPr/>
        <p:txBody>
          <a:bodyPr/>
          <a:lstStyle/>
          <a:p>
            <a:r>
              <a:rPr lang="en-US"/>
              <a:t>22:8</a:t>
            </a:r>
          </a:p>
        </p:txBody>
      </p:sp>
      <p:sp>
        <p:nvSpPr>
          <p:cNvPr id="4" name="Title 3"/>
          <p:cNvSpPr>
            <a:spLocks noGrp="1"/>
          </p:cNvSpPr>
          <p:nvPr>
            <p:ph type="title"/>
          </p:nvPr>
        </p:nvSpPr>
        <p:spPr/>
        <p:txBody>
          <a:bodyPr/>
          <a:lstStyle/>
          <a:p>
            <a:r>
              <a:rPr lang="en-US" dirty="0"/>
              <a:t>Then the earth shook and trembled</a:t>
            </a:r>
          </a:p>
        </p:txBody>
      </p:sp>
    </p:spTree>
    <p:extLst>
      <p:ext uri="{BB962C8B-B14F-4D97-AF65-F5344CB8AC3E}">
        <p14:creationId xmlns:p14="http://schemas.microsoft.com/office/powerpoint/2010/main" val="2092809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03037u Earthquake of 1927, great rifts on Jordan banks, mat03037adjzzz"/>
          <p:cNvPicPr preferRelativeResize="0">
            <a:picLocks noChangeAspect="1" noChangeArrowheads="1"/>
          </p:cNvPicPr>
          <p:nvPr>
            <p:custDataLst>
              <p:tags r:id="rId1"/>
            </p:custDataLst>
          </p:nvPr>
        </p:nvPicPr>
        <p:blipFill rotWithShape="1">
          <a:blip r:embed="rId4">
            <a:extLst>
              <a:ext uri="{28A0092B-C50C-407E-A947-70E740481C1C}">
                <a14:useLocalDpi xmlns:a14="http://schemas.microsoft.com/office/drawing/2010/main" val="0"/>
              </a:ext>
            </a:extLst>
          </a:blip>
          <a:srcRect l="1507" t="1112" r="1608"/>
          <a:stretch/>
        </p:blipFill>
        <p:spPr bwMode="auto">
          <a:xfrm>
            <a:off x="4762" y="76200"/>
            <a:ext cx="9134476" cy="678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Great rifts on the bank of the Jordan River, caused by the earthquake of 1927</a:t>
            </a:r>
          </a:p>
        </p:txBody>
      </p:sp>
      <p:sp>
        <p:nvSpPr>
          <p:cNvPr id="3" name="Text Placeholder 2"/>
          <p:cNvSpPr>
            <a:spLocks noGrp="1"/>
          </p:cNvSpPr>
          <p:nvPr>
            <p:ph type="body" sz="quarter" idx="12"/>
          </p:nvPr>
        </p:nvSpPr>
        <p:spPr/>
        <p:txBody>
          <a:bodyPr/>
          <a:lstStyle/>
          <a:p>
            <a:r>
              <a:rPr lang="en-US"/>
              <a:t>22:8</a:t>
            </a:r>
          </a:p>
        </p:txBody>
      </p:sp>
      <p:sp>
        <p:nvSpPr>
          <p:cNvPr id="4" name="Title 3"/>
          <p:cNvSpPr>
            <a:spLocks noGrp="1"/>
          </p:cNvSpPr>
          <p:nvPr>
            <p:ph type="title"/>
          </p:nvPr>
        </p:nvSpPr>
        <p:spPr/>
        <p:txBody>
          <a:bodyPr/>
          <a:lstStyle/>
          <a:p>
            <a:r>
              <a:rPr lang="en-US" dirty="0"/>
              <a:t>Then the earth shook and trembled</a:t>
            </a:r>
          </a:p>
        </p:txBody>
      </p:sp>
    </p:spTree>
    <p:extLst>
      <p:ext uri="{BB962C8B-B14F-4D97-AF65-F5344CB8AC3E}">
        <p14:creationId xmlns:p14="http://schemas.microsoft.com/office/powerpoint/2010/main" val="4480137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Mikveh stairs in Qumran cracked by an earthquake in 31 BC</a:t>
            </a:r>
          </a:p>
        </p:txBody>
      </p:sp>
      <p:sp>
        <p:nvSpPr>
          <p:cNvPr id="3" name="Text Placeholder 2"/>
          <p:cNvSpPr>
            <a:spLocks noGrp="1"/>
          </p:cNvSpPr>
          <p:nvPr>
            <p:ph type="body" sz="quarter" idx="12"/>
          </p:nvPr>
        </p:nvSpPr>
        <p:spPr/>
        <p:txBody>
          <a:bodyPr/>
          <a:lstStyle/>
          <a:p>
            <a:r>
              <a:rPr lang="en-US" dirty="0"/>
              <a:t>22:8</a:t>
            </a:r>
          </a:p>
        </p:txBody>
      </p:sp>
      <p:sp>
        <p:nvSpPr>
          <p:cNvPr id="4" name="Title 3"/>
          <p:cNvSpPr>
            <a:spLocks noGrp="1"/>
          </p:cNvSpPr>
          <p:nvPr>
            <p:ph type="title"/>
          </p:nvPr>
        </p:nvSpPr>
        <p:spPr/>
        <p:txBody>
          <a:bodyPr/>
          <a:lstStyle/>
          <a:p>
            <a:r>
              <a:rPr lang="en-US" dirty="0"/>
              <a:t>The foundations of heaven quaked and were shaken, because He was angry</a:t>
            </a:r>
          </a:p>
        </p:txBody>
      </p:sp>
    </p:spTree>
    <p:extLst>
      <p:ext uri="{BB962C8B-B14F-4D97-AF65-F5344CB8AC3E}">
        <p14:creationId xmlns:p14="http://schemas.microsoft.com/office/powerpoint/2010/main" val="168704375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Columns in Beth-</a:t>
            </a:r>
            <a:r>
              <a:rPr lang="en-US" dirty="0" err="1"/>
              <a:t>shan</a:t>
            </a:r>
            <a:r>
              <a:rPr lang="en-US" dirty="0"/>
              <a:t> toppled by an earthquake, AD 749</a:t>
            </a:r>
          </a:p>
        </p:txBody>
      </p:sp>
      <p:sp>
        <p:nvSpPr>
          <p:cNvPr id="3" name="Text Placeholder 2"/>
          <p:cNvSpPr>
            <a:spLocks noGrp="1"/>
          </p:cNvSpPr>
          <p:nvPr>
            <p:ph type="body" sz="quarter" idx="12"/>
          </p:nvPr>
        </p:nvSpPr>
        <p:spPr/>
        <p:txBody>
          <a:bodyPr/>
          <a:lstStyle/>
          <a:p>
            <a:r>
              <a:rPr lang="en-US" dirty="0"/>
              <a:t>22:8</a:t>
            </a:r>
          </a:p>
        </p:txBody>
      </p:sp>
      <p:sp>
        <p:nvSpPr>
          <p:cNvPr id="4" name="Title 3"/>
          <p:cNvSpPr>
            <a:spLocks noGrp="1"/>
          </p:cNvSpPr>
          <p:nvPr>
            <p:ph type="title"/>
          </p:nvPr>
        </p:nvSpPr>
        <p:spPr/>
        <p:txBody>
          <a:bodyPr/>
          <a:lstStyle/>
          <a:p>
            <a:r>
              <a:rPr lang="en-US" dirty="0"/>
              <a:t>The foundations of heaven quaked and were shaken, because He was angry</a:t>
            </a:r>
          </a:p>
        </p:txBody>
      </p:sp>
    </p:spTree>
    <p:extLst>
      <p:ext uri="{BB962C8B-B14F-4D97-AF65-F5344CB8AC3E}">
        <p14:creationId xmlns:p14="http://schemas.microsoft.com/office/powerpoint/2010/main" val="55454088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B9F181D-EE08-4EF8-8B08-C6B3359E33A0}"/>
              </a:ext>
            </a:extLst>
          </p:cNvPr>
          <p:cNvPicPr>
            <a:picLocks noChangeAspect="1"/>
          </p:cNvPicPr>
          <p:nvPr/>
        </p:nvPicPr>
        <p:blipFill rotWithShape="1">
          <a:blip r:embed="rId3">
            <a:extLst>
              <a:ext uri="{28A0092B-C50C-407E-A947-70E740481C1C}">
                <a14:useLocalDpi xmlns:a14="http://schemas.microsoft.com/office/drawing/2010/main" val="0"/>
              </a:ext>
            </a:extLst>
          </a:blip>
          <a:srcRect b="4100"/>
          <a:stretch/>
        </p:blipFill>
        <p:spPr>
          <a:xfrm>
            <a:off x="-1" y="0"/>
            <a:ext cx="9143999" cy="6858000"/>
          </a:xfrm>
          <a:prstGeom prst="rect">
            <a:avLst/>
          </a:prstGeom>
        </p:spPr>
      </p:pic>
      <p:sp>
        <p:nvSpPr>
          <p:cNvPr id="2" name="Text Placeholder 1"/>
          <p:cNvSpPr>
            <a:spLocks noGrp="1"/>
          </p:cNvSpPr>
          <p:nvPr>
            <p:ph type="body" sz="quarter" idx="10"/>
          </p:nvPr>
        </p:nvSpPr>
        <p:spPr/>
        <p:txBody>
          <a:bodyPr/>
          <a:lstStyle/>
          <a:p>
            <a:r>
              <a:rPr lang="en-US" dirty="0"/>
              <a:t>Sculpture of an angry Roman theater mask, from the Baths of Diocletian in Rome</a:t>
            </a:r>
          </a:p>
        </p:txBody>
      </p:sp>
      <p:sp>
        <p:nvSpPr>
          <p:cNvPr id="3" name="Text Placeholder 2"/>
          <p:cNvSpPr>
            <a:spLocks noGrp="1"/>
          </p:cNvSpPr>
          <p:nvPr>
            <p:ph type="body" sz="quarter" idx="12"/>
          </p:nvPr>
        </p:nvSpPr>
        <p:spPr/>
        <p:txBody>
          <a:bodyPr/>
          <a:lstStyle/>
          <a:p>
            <a:r>
              <a:rPr lang="en-US" dirty="0"/>
              <a:t>22:8</a:t>
            </a:r>
          </a:p>
        </p:txBody>
      </p:sp>
      <p:sp>
        <p:nvSpPr>
          <p:cNvPr id="4" name="Title 3"/>
          <p:cNvSpPr>
            <a:spLocks noGrp="1"/>
          </p:cNvSpPr>
          <p:nvPr>
            <p:ph type="title"/>
          </p:nvPr>
        </p:nvSpPr>
        <p:spPr/>
        <p:txBody>
          <a:bodyPr/>
          <a:lstStyle/>
          <a:p>
            <a:r>
              <a:rPr lang="en-US" dirty="0"/>
              <a:t>The foundations of heaven quaked and were shaken, because He was angry</a:t>
            </a:r>
          </a:p>
        </p:txBody>
      </p:sp>
    </p:spTree>
    <p:extLst>
      <p:ext uri="{BB962C8B-B14F-4D97-AF65-F5344CB8AC3E}">
        <p14:creationId xmlns:p14="http://schemas.microsoft.com/office/powerpoint/2010/main" val="11470004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0" y="365760"/>
            <a:ext cx="9144000" cy="6126480"/>
            <a:chOff x="0" y="365760"/>
            <a:chExt cx="9144000" cy="6126480"/>
          </a:xfrm>
        </p:grpSpPr>
        <p:pic>
          <p:nvPicPr>
            <p:cNvPr id="6" name="Picture 5">
              <a:extLst>
                <a:ext uri="{FF2B5EF4-FFF2-40B4-BE49-F238E27FC236}">
                  <a16:creationId xmlns:a16="http://schemas.microsoft.com/office/drawing/2014/main" id="{1075DB64-152F-4F8D-91C9-872A350D10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22" name="Freeform 21"/>
            <p:cNvSpPr/>
            <p:nvPr/>
          </p:nvSpPr>
          <p:spPr>
            <a:xfrm>
              <a:off x="5317067" y="1507067"/>
              <a:ext cx="1847850" cy="967960"/>
            </a:xfrm>
            <a:custGeom>
              <a:avLst/>
              <a:gdLst>
                <a:gd name="connsiteX0" fmla="*/ 0 w 1847850"/>
                <a:gd name="connsiteY0" fmla="*/ 438150 h 962025"/>
                <a:gd name="connsiteX1" fmla="*/ 266700 w 1847850"/>
                <a:gd name="connsiteY1" fmla="*/ 219075 h 962025"/>
                <a:gd name="connsiteX2" fmla="*/ 923925 w 1847850"/>
                <a:gd name="connsiteY2" fmla="*/ 0 h 962025"/>
                <a:gd name="connsiteX3" fmla="*/ 714375 w 1847850"/>
                <a:gd name="connsiteY3" fmla="*/ 485775 h 962025"/>
                <a:gd name="connsiteX4" fmla="*/ 219075 w 1847850"/>
                <a:gd name="connsiteY4" fmla="*/ 552450 h 962025"/>
                <a:gd name="connsiteX5" fmla="*/ 704850 w 1847850"/>
                <a:gd name="connsiteY5" fmla="*/ 495300 h 962025"/>
                <a:gd name="connsiteX6" fmla="*/ 685800 w 1847850"/>
                <a:gd name="connsiteY6" fmla="*/ 962025 h 962025"/>
                <a:gd name="connsiteX7" fmla="*/ 1304925 w 1847850"/>
                <a:gd name="connsiteY7" fmla="*/ 695325 h 962025"/>
                <a:gd name="connsiteX8" fmla="*/ 1847850 w 1847850"/>
                <a:gd name="connsiteY8" fmla="*/ 542925 h 962025"/>
                <a:gd name="connsiteX0" fmla="*/ 0 w 1847850"/>
                <a:gd name="connsiteY0" fmla="*/ 438150 h 962025"/>
                <a:gd name="connsiteX1" fmla="*/ 288131 w 1847850"/>
                <a:gd name="connsiteY1" fmla="*/ 238125 h 962025"/>
                <a:gd name="connsiteX2" fmla="*/ 923925 w 1847850"/>
                <a:gd name="connsiteY2" fmla="*/ 0 h 962025"/>
                <a:gd name="connsiteX3" fmla="*/ 714375 w 1847850"/>
                <a:gd name="connsiteY3" fmla="*/ 485775 h 962025"/>
                <a:gd name="connsiteX4" fmla="*/ 219075 w 1847850"/>
                <a:gd name="connsiteY4" fmla="*/ 552450 h 962025"/>
                <a:gd name="connsiteX5" fmla="*/ 704850 w 1847850"/>
                <a:gd name="connsiteY5" fmla="*/ 495300 h 962025"/>
                <a:gd name="connsiteX6" fmla="*/ 685800 w 1847850"/>
                <a:gd name="connsiteY6" fmla="*/ 962025 h 962025"/>
                <a:gd name="connsiteX7" fmla="*/ 1304925 w 1847850"/>
                <a:gd name="connsiteY7" fmla="*/ 695325 h 962025"/>
                <a:gd name="connsiteX8" fmla="*/ 1847850 w 1847850"/>
                <a:gd name="connsiteY8" fmla="*/ 542925 h 962025"/>
                <a:gd name="connsiteX0" fmla="*/ 0 w 1847850"/>
                <a:gd name="connsiteY0" fmla="*/ 443554 h 967429"/>
                <a:gd name="connsiteX1" fmla="*/ 288131 w 1847850"/>
                <a:gd name="connsiteY1" fmla="*/ 243529 h 967429"/>
                <a:gd name="connsiteX2" fmla="*/ 923925 w 1847850"/>
                <a:gd name="connsiteY2" fmla="*/ 5404 h 967429"/>
                <a:gd name="connsiteX3" fmla="*/ 714375 w 1847850"/>
                <a:gd name="connsiteY3" fmla="*/ 491179 h 967429"/>
                <a:gd name="connsiteX4" fmla="*/ 219075 w 1847850"/>
                <a:gd name="connsiteY4" fmla="*/ 557854 h 967429"/>
                <a:gd name="connsiteX5" fmla="*/ 704850 w 1847850"/>
                <a:gd name="connsiteY5" fmla="*/ 500704 h 967429"/>
                <a:gd name="connsiteX6" fmla="*/ 685800 w 1847850"/>
                <a:gd name="connsiteY6" fmla="*/ 967429 h 967429"/>
                <a:gd name="connsiteX7" fmla="*/ 1304925 w 1847850"/>
                <a:gd name="connsiteY7" fmla="*/ 700729 h 967429"/>
                <a:gd name="connsiteX8" fmla="*/ 1847850 w 1847850"/>
                <a:gd name="connsiteY8" fmla="*/ 548329 h 967429"/>
                <a:gd name="connsiteX0" fmla="*/ 0 w 1847850"/>
                <a:gd name="connsiteY0" fmla="*/ 444085 h 967960"/>
                <a:gd name="connsiteX1" fmla="*/ 338138 w 1847850"/>
                <a:gd name="connsiteY1" fmla="*/ 222628 h 967960"/>
                <a:gd name="connsiteX2" fmla="*/ 923925 w 1847850"/>
                <a:gd name="connsiteY2" fmla="*/ 5935 h 967960"/>
                <a:gd name="connsiteX3" fmla="*/ 714375 w 1847850"/>
                <a:gd name="connsiteY3" fmla="*/ 491710 h 967960"/>
                <a:gd name="connsiteX4" fmla="*/ 219075 w 1847850"/>
                <a:gd name="connsiteY4" fmla="*/ 558385 h 967960"/>
                <a:gd name="connsiteX5" fmla="*/ 704850 w 1847850"/>
                <a:gd name="connsiteY5" fmla="*/ 501235 h 967960"/>
                <a:gd name="connsiteX6" fmla="*/ 685800 w 1847850"/>
                <a:gd name="connsiteY6" fmla="*/ 967960 h 967960"/>
                <a:gd name="connsiteX7" fmla="*/ 1304925 w 1847850"/>
                <a:gd name="connsiteY7" fmla="*/ 701260 h 967960"/>
                <a:gd name="connsiteX8" fmla="*/ 1847850 w 1847850"/>
                <a:gd name="connsiteY8" fmla="*/ 548860 h 967960"/>
                <a:gd name="connsiteX0" fmla="*/ 0 w 1847850"/>
                <a:gd name="connsiteY0" fmla="*/ 444085 h 967960"/>
                <a:gd name="connsiteX1" fmla="*/ 338138 w 1847850"/>
                <a:gd name="connsiteY1" fmla="*/ 222628 h 967960"/>
                <a:gd name="connsiteX2" fmla="*/ 923925 w 1847850"/>
                <a:gd name="connsiteY2" fmla="*/ 5935 h 967960"/>
                <a:gd name="connsiteX3" fmla="*/ 709612 w 1847850"/>
                <a:gd name="connsiteY3" fmla="*/ 501235 h 967960"/>
                <a:gd name="connsiteX4" fmla="*/ 219075 w 1847850"/>
                <a:gd name="connsiteY4" fmla="*/ 558385 h 967960"/>
                <a:gd name="connsiteX5" fmla="*/ 704850 w 1847850"/>
                <a:gd name="connsiteY5" fmla="*/ 501235 h 967960"/>
                <a:gd name="connsiteX6" fmla="*/ 685800 w 1847850"/>
                <a:gd name="connsiteY6" fmla="*/ 967960 h 967960"/>
                <a:gd name="connsiteX7" fmla="*/ 1304925 w 1847850"/>
                <a:gd name="connsiteY7" fmla="*/ 701260 h 967960"/>
                <a:gd name="connsiteX8" fmla="*/ 1847850 w 1847850"/>
                <a:gd name="connsiteY8" fmla="*/ 548860 h 967960"/>
                <a:gd name="connsiteX0" fmla="*/ 0 w 1847850"/>
                <a:gd name="connsiteY0" fmla="*/ 444085 h 971239"/>
                <a:gd name="connsiteX1" fmla="*/ 338138 w 1847850"/>
                <a:gd name="connsiteY1" fmla="*/ 222628 h 971239"/>
                <a:gd name="connsiteX2" fmla="*/ 923925 w 1847850"/>
                <a:gd name="connsiteY2" fmla="*/ 5935 h 971239"/>
                <a:gd name="connsiteX3" fmla="*/ 709612 w 1847850"/>
                <a:gd name="connsiteY3" fmla="*/ 501235 h 971239"/>
                <a:gd name="connsiteX4" fmla="*/ 219075 w 1847850"/>
                <a:gd name="connsiteY4" fmla="*/ 558385 h 971239"/>
                <a:gd name="connsiteX5" fmla="*/ 704850 w 1847850"/>
                <a:gd name="connsiteY5" fmla="*/ 501235 h 971239"/>
                <a:gd name="connsiteX6" fmla="*/ 685800 w 1847850"/>
                <a:gd name="connsiteY6" fmla="*/ 967960 h 971239"/>
                <a:gd name="connsiteX7" fmla="*/ 1304925 w 1847850"/>
                <a:gd name="connsiteY7" fmla="*/ 701260 h 971239"/>
                <a:gd name="connsiteX8" fmla="*/ 1847850 w 1847850"/>
                <a:gd name="connsiteY8" fmla="*/ 548860 h 971239"/>
                <a:gd name="connsiteX0" fmla="*/ 0 w 1847850"/>
                <a:gd name="connsiteY0" fmla="*/ 444085 h 967960"/>
                <a:gd name="connsiteX1" fmla="*/ 338138 w 1847850"/>
                <a:gd name="connsiteY1" fmla="*/ 222628 h 967960"/>
                <a:gd name="connsiteX2" fmla="*/ 923925 w 1847850"/>
                <a:gd name="connsiteY2" fmla="*/ 5935 h 967960"/>
                <a:gd name="connsiteX3" fmla="*/ 709612 w 1847850"/>
                <a:gd name="connsiteY3" fmla="*/ 501235 h 967960"/>
                <a:gd name="connsiteX4" fmla="*/ 219075 w 1847850"/>
                <a:gd name="connsiteY4" fmla="*/ 558385 h 967960"/>
                <a:gd name="connsiteX5" fmla="*/ 704850 w 1847850"/>
                <a:gd name="connsiteY5" fmla="*/ 501235 h 967960"/>
                <a:gd name="connsiteX6" fmla="*/ 685800 w 1847850"/>
                <a:gd name="connsiteY6" fmla="*/ 967960 h 967960"/>
                <a:gd name="connsiteX7" fmla="*/ 1304925 w 1847850"/>
                <a:gd name="connsiteY7" fmla="*/ 701260 h 967960"/>
                <a:gd name="connsiteX8" fmla="*/ 1847850 w 1847850"/>
                <a:gd name="connsiteY8" fmla="*/ 548860 h 967960"/>
                <a:gd name="connsiteX0" fmla="*/ 0 w 1847850"/>
                <a:gd name="connsiteY0" fmla="*/ 444085 h 967960"/>
                <a:gd name="connsiteX1" fmla="*/ 338138 w 1847850"/>
                <a:gd name="connsiteY1" fmla="*/ 222628 h 967960"/>
                <a:gd name="connsiteX2" fmla="*/ 923925 w 1847850"/>
                <a:gd name="connsiteY2" fmla="*/ 5935 h 967960"/>
                <a:gd name="connsiteX3" fmla="*/ 709612 w 1847850"/>
                <a:gd name="connsiteY3" fmla="*/ 501235 h 967960"/>
                <a:gd name="connsiteX4" fmla="*/ 356235 w 1847850"/>
                <a:gd name="connsiteY4" fmla="*/ 566005 h 967960"/>
                <a:gd name="connsiteX5" fmla="*/ 704850 w 1847850"/>
                <a:gd name="connsiteY5" fmla="*/ 501235 h 967960"/>
                <a:gd name="connsiteX6" fmla="*/ 685800 w 1847850"/>
                <a:gd name="connsiteY6" fmla="*/ 967960 h 967960"/>
                <a:gd name="connsiteX7" fmla="*/ 1304925 w 1847850"/>
                <a:gd name="connsiteY7" fmla="*/ 701260 h 967960"/>
                <a:gd name="connsiteX8" fmla="*/ 1847850 w 1847850"/>
                <a:gd name="connsiteY8" fmla="*/ 548860 h 967960"/>
                <a:gd name="connsiteX0" fmla="*/ 0 w 1847850"/>
                <a:gd name="connsiteY0" fmla="*/ 444085 h 967960"/>
                <a:gd name="connsiteX1" fmla="*/ 338138 w 1847850"/>
                <a:gd name="connsiteY1" fmla="*/ 222628 h 967960"/>
                <a:gd name="connsiteX2" fmla="*/ 923925 w 1847850"/>
                <a:gd name="connsiteY2" fmla="*/ 5935 h 967960"/>
                <a:gd name="connsiteX3" fmla="*/ 709612 w 1847850"/>
                <a:gd name="connsiteY3" fmla="*/ 501235 h 967960"/>
                <a:gd name="connsiteX4" fmla="*/ 356235 w 1847850"/>
                <a:gd name="connsiteY4" fmla="*/ 566005 h 967960"/>
                <a:gd name="connsiteX5" fmla="*/ 765810 w 1847850"/>
                <a:gd name="connsiteY5" fmla="*/ 485995 h 967960"/>
                <a:gd name="connsiteX6" fmla="*/ 685800 w 1847850"/>
                <a:gd name="connsiteY6" fmla="*/ 967960 h 967960"/>
                <a:gd name="connsiteX7" fmla="*/ 1304925 w 1847850"/>
                <a:gd name="connsiteY7" fmla="*/ 701260 h 967960"/>
                <a:gd name="connsiteX8" fmla="*/ 1847850 w 1847850"/>
                <a:gd name="connsiteY8" fmla="*/ 548860 h 967960"/>
                <a:gd name="connsiteX0" fmla="*/ 0 w 1847850"/>
                <a:gd name="connsiteY0" fmla="*/ 444085 h 967960"/>
                <a:gd name="connsiteX1" fmla="*/ 338138 w 1847850"/>
                <a:gd name="connsiteY1" fmla="*/ 222628 h 967960"/>
                <a:gd name="connsiteX2" fmla="*/ 923925 w 1847850"/>
                <a:gd name="connsiteY2" fmla="*/ 5935 h 967960"/>
                <a:gd name="connsiteX3" fmla="*/ 793432 w 1847850"/>
                <a:gd name="connsiteY3" fmla="*/ 485995 h 967960"/>
                <a:gd name="connsiteX4" fmla="*/ 356235 w 1847850"/>
                <a:gd name="connsiteY4" fmla="*/ 566005 h 967960"/>
                <a:gd name="connsiteX5" fmla="*/ 765810 w 1847850"/>
                <a:gd name="connsiteY5" fmla="*/ 485995 h 967960"/>
                <a:gd name="connsiteX6" fmla="*/ 685800 w 1847850"/>
                <a:gd name="connsiteY6" fmla="*/ 967960 h 967960"/>
                <a:gd name="connsiteX7" fmla="*/ 1304925 w 1847850"/>
                <a:gd name="connsiteY7" fmla="*/ 701260 h 967960"/>
                <a:gd name="connsiteX8" fmla="*/ 1847850 w 1847850"/>
                <a:gd name="connsiteY8" fmla="*/ 548860 h 967960"/>
                <a:gd name="connsiteX0" fmla="*/ 0 w 1847850"/>
                <a:gd name="connsiteY0" fmla="*/ 444085 h 967960"/>
                <a:gd name="connsiteX1" fmla="*/ 338138 w 1847850"/>
                <a:gd name="connsiteY1" fmla="*/ 222628 h 967960"/>
                <a:gd name="connsiteX2" fmla="*/ 923925 w 1847850"/>
                <a:gd name="connsiteY2" fmla="*/ 5935 h 967960"/>
                <a:gd name="connsiteX3" fmla="*/ 762952 w 1847850"/>
                <a:gd name="connsiteY3" fmla="*/ 485995 h 967960"/>
                <a:gd name="connsiteX4" fmla="*/ 356235 w 1847850"/>
                <a:gd name="connsiteY4" fmla="*/ 566005 h 967960"/>
                <a:gd name="connsiteX5" fmla="*/ 765810 w 1847850"/>
                <a:gd name="connsiteY5" fmla="*/ 485995 h 967960"/>
                <a:gd name="connsiteX6" fmla="*/ 685800 w 1847850"/>
                <a:gd name="connsiteY6" fmla="*/ 967960 h 967960"/>
                <a:gd name="connsiteX7" fmla="*/ 1304925 w 1847850"/>
                <a:gd name="connsiteY7" fmla="*/ 701260 h 967960"/>
                <a:gd name="connsiteX8" fmla="*/ 1847850 w 1847850"/>
                <a:gd name="connsiteY8" fmla="*/ 548860 h 967960"/>
                <a:gd name="connsiteX0" fmla="*/ 0 w 1847850"/>
                <a:gd name="connsiteY0" fmla="*/ 444085 h 967960"/>
                <a:gd name="connsiteX1" fmla="*/ 338138 w 1847850"/>
                <a:gd name="connsiteY1" fmla="*/ 222628 h 967960"/>
                <a:gd name="connsiteX2" fmla="*/ 923925 w 1847850"/>
                <a:gd name="connsiteY2" fmla="*/ 5935 h 967960"/>
                <a:gd name="connsiteX3" fmla="*/ 762952 w 1847850"/>
                <a:gd name="connsiteY3" fmla="*/ 485995 h 967960"/>
                <a:gd name="connsiteX4" fmla="*/ 356235 w 1847850"/>
                <a:gd name="connsiteY4" fmla="*/ 566005 h 967960"/>
                <a:gd name="connsiteX5" fmla="*/ 765810 w 1847850"/>
                <a:gd name="connsiteY5" fmla="*/ 485995 h 967960"/>
                <a:gd name="connsiteX6" fmla="*/ 685800 w 1847850"/>
                <a:gd name="connsiteY6" fmla="*/ 967960 h 967960"/>
                <a:gd name="connsiteX7" fmla="*/ 1304925 w 1847850"/>
                <a:gd name="connsiteY7" fmla="*/ 731740 h 967960"/>
                <a:gd name="connsiteX8" fmla="*/ 1847850 w 1847850"/>
                <a:gd name="connsiteY8" fmla="*/ 548860 h 967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47850" h="967960">
                  <a:moveTo>
                    <a:pt x="0" y="444085"/>
                  </a:moveTo>
                  <a:cubicBezTo>
                    <a:pt x="96044" y="377410"/>
                    <a:pt x="184151" y="295653"/>
                    <a:pt x="338138" y="222628"/>
                  </a:cubicBezTo>
                  <a:cubicBezTo>
                    <a:pt x="492125" y="149603"/>
                    <a:pt x="852884" y="-35340"/>
                    <a:pt x="923925" y="5935"/>
                  </a:cubicBezTo>
                  <a:lnTo>
                    <a:pt x="762952" y="485995"/>
                  </a:lnTo>
                  <a:lnTo>
                    <a:pt x="356235" y="566005"/>
                  </a:lnTo>
                  <a:lnTo>
                    <a:pt x="765810" y="485995"/>
                  </a:lnTo>
                  <a:lnTo>
                    <a:pt x="685800" y="967960"/>
                  </a:lnTo>
                  <a:cubicBezTo>
                    <a:pt x="831055" y="889378"/>
                    <a:pt x="1111250" y="801590"/>
                    <a:pt x="1304925" y="731740"/>
                  </a:cubicBezTo>
                  <a:cubicBezTo>
                    <a:pt x="1498600" y="661890"/>
                    <a:pt x="1666875" y="599660"/>
                    <a:pt x="1847850" y="548860"/>
                  </a:cubicBezTo>
                </a:path>
              </a:pathLst>
            </a:custGeom>
            <a:noFill/>
            <a:ln w="53975" cap="rnd">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22"/>
            <p:cNvSpPr/>
            <p:nvPr/>
          </p:nvSpPr>
          <p:spPr>
            <a:xfrm>
              <a:off x="3787140" y="1501140"/>
              <a:ext cx="2398395" cy="2787015"/>
            </a:xfrm>
            <a:custGeom>
              <a:avLst/>
              <a:gdLst>
                <a:gd name="connsiteX0" fmla="*/ 2200275 w 2200275"/>
                <a:gd name="connsiteY0" fmla="*/ 2619375 h 2619375"/>
                <a:gd name="connsiteX1" fmla="*/ 1876425 w 2200275"/>
                <a:gd name="connsiteY1" fmla="*/ 1800225 h 2619375"/>
                <a:gd name="connsiteX2" fmla="*/ 1276350 w 2200275"/>
                <a:gd name="connsiteY2" fmla="*/ 790575 h 2619375"/>
                <a:gd name="connsiteX3" fmla="*/ 809625 w 2200275"/>
                <a:gd name="connsiteY3" fmla="*/ 1200150 h 2619375"/>
                <a:gd name="connsiteX4" fmla="*/ 257175 w 2200275"/>
                <a:gd name="connsiteY4" fmla="*/ 1409700 h 2619375"/>
                <a:gd name="connsiteX5" fmla="*/ 885825 w 2200275"/>
                <a:gd name="connsiteY5" fmla="*/ 1162050 h 2619375"/>
                <a:gd name="connsiteX6" fmla="*/ 1285875 w 2200275"/>
                <a:gd name="connsiteY6" fmla="*/ 790575 h 2619375"/>
                <a:gd name="connsiteX7" fmla="*/ 1095375 w 2200275"/>
                <a:gd name="connsiteY7" fmla="*/ 542925 h 2619375"/>
                <a:gd name="connsiteX8" fmla="*/ 714375 w 2200275"/>
                <a:gd name="connsiteY8" fmla="*/ 666750 h 2619375"/>
                <a:gd name="connsiteX9" fmla="*/ 123825 w 2200275"/>
                <a:gd name="connsiteY9" fmla="*/ 923925 h 2619375"/>
                <a:gd name="connsiteX10" fmla="*/ 695325 w 2200275"/>
                <a:gd name="connsiteY10" fmla="*/ 666750 h 2619375"/>
                <a:gd name="connsiteX11" fmla="*/ 1133475 w 2200275"/>
                <a:gd name="connsiteY11" fmla="*/ 523875 h 2619375"/>
                <a:gd name="connsiteX12" fmla="*/ 847725 w 2200275"/>
                <a:gd name="connsiteY12" fmla="*/ 228600 h 2619375"/>
                <a:gd name="connsiteX13" fmla="*/ 1123950 w 2200275"/>
                <a:gd name="connsiteY13" fmla="*/ 0 h 2619375"/>
                <a:gd name="connsiteX14" fmla="*/ 838200 w 2200275"/>
                <a:gd name="connsiteY14" fmla="*/ 228600 h 2619375"/>
                <a:gd name="connsiteX15" fmla="*/ 409575 w 2200275"/>
                <a:gd name="connsiteY15" fmla="*/ 495300 h 2619375"/>
                <a:gd name="connsiteX16" fmla="*/ 0 w 2200275"/>
                <a:gd name="connsiteY16" fmla="*/ 676275 h 2619375"/>
                <a:gd name="connsiteX0" fmla="*/ 2200275 w 2200275"/>
                <a:gd name="connsiteY0" fmla="*/ 2619375 h 2619375"/>
                <a:gd name="connsiteX1" fmla="*/ 1876425 w 2200275"/>
                <a:gd name="connsiteY1" fmla="*/ 1800225 h 2619375"/>
                <a:gd name="connsiteX2" fmla="*/ 1276350 w 2200275"/>
                <a:gd name="connsiteY2" fmla="*/ 790575 h 2619375"/>
                <a:gd name="connsiteX3" fmla="*/ 809625 w 2200275"/>
                <a:gd name="connsiteY3" fmla="*/ 1200150 h 2619375"/>
                <a:gd name="connsiteX4" fmla="*/ 257175 w 2200275"/>
                <a:gd name="connsiteY4" fmla="*/ 1409700 h 2619375"/>
                <a:gd name="connsiteX5" fmla="*/ 885825 w 2200275"/>
                <a:gd name="connsiteY5" fmla="*/ 1162050 h 2619375"/>
                <a:gd name="connsiteX6" fmla="*/ 1285875 w 2200275"/>
                <a:gd name="connsiteY6" fmla="*/ 790575 h 2619375"/>
                <a:gd name="connsiteX7" fmla="*/ 1133475 w 2200275"/>
                <a:gd name="connsiteY7" fmla="*/ 526256 h 2619375"/>
                <a:gd name="connsiteX8" fmla="*/ 714375 w 2200275"/>
                <a:gd name="connsiteY8" fmla="*/ 666750 h 2619375"/>
                <a:gd name="connsiteX9" fmla="*/ 123825 w 2200275"/>
                <a:gd name="connsiteY9" fmla="*/ 923925 h 2619375"/>
                <a:gd name="connsiteX10" fmla="*/ 695325 w 2200275"/>
                <a:gd name="connsiteY10" fmla="*/ 666750 h 2619375"/>
                <a:gd name="connsiteX11" fmla="*/ 1133475 w 2200275"/>
                <a:gd name="connsiteY11" fmla="*/ 523875 h 2619375"/>
                <a:gd name="connsiteX12" fmla="*/ 847725 w 2200275"/>
                <a:gd name="connsiteY12" fmla="*/ 228600 h 2619375"/>
                <a:gd name="connsiteX13" fmla="*/ 1123950 w 2200275"/>
                <a:gd name="connsiteY13" fmla="*/ 0 h 2619375"/>
                <a:gd name="connsiteX14" fmla="*/ 838200 w 2200275"/>
                <a:gd name="connsiteY14" fmla="*/ 228600 h 2619375"/>
                <a:gd name="connsiteX15" fmla="*/ 409575 w 2200275"/>
                <a:gd name="connsiteY15" fmla="*/ 495300 h 2619375"/>
                <a:gd name="connsiteX16" fmla="*/ 0 w 2200275"/>
                <a:gd name="connsiteY16" fmla="*/ 676275 h 2619375"/>
                <a:gd name="connsiteX0" fmla="*/ 2200275 w 2200275"/>
                <a:gd name="connsiteY0" fmla="*/ 2619375 h 2619375"/>
                <a:gd name="connsiteX1" fmla="*/ 1876425 w 2200275"/>
                <a:gd name="connsiteY1" fmla="*/ 1800225 h 2619375"/>
                <a:gd name="connsiteX2" fmla="*/ 1285875 w 2200275"/>
                <a:gd name="connsiteY2" fmla="*/ 792956 h 2619375"/>
                <a:gd name="connsiteX3" fmla="*/ 809625 w 2200275"/>
                <a:gd name="connsiteY3" fmla="*/ 1200150 h 2619375"/>
                <a:gd name="connsiteX4" fmla="*/ 257175 w 2200275"/>
                <a:gd name="connsiteY4" fmla="*/ 1409700 h 2619375"/>
                <a:gd name="connsiteX5" fmla="*/ 885825 w 2200275"/>
                <a:gd name="connsiteY5" fmla="*/ 1162050 h 2619375"/>
                <a:gd name="connsiteX6" fmla="*/ 1285875 w 2200275"/>
                <a:gd name="connsiteY6" fmla="*/ 790575 h 2619375"/>
                <a:gd name="connsiteX7" fmla="*/ 1133475 w 2200275"/>
                <a:gd name="connsiteY7" fmla="*/ 526256 h 2619375"/>
                <a:gd name="connsiteX8" fmla="*/ 714375 w 2200275"/>
                <a:gd name="connsiteY8" fmla="*/ 666750 h 2619375"/>
                <a:gd name="connsiteX9" fmla="*/ 123825 w 2200275"/>
                <a:gd name="connsiteY9" fmla="*/ 923925 h 2619375"/>
                <a:gd name="connsiteX10" fmla="*/ 695325 w 2200275"/>
                <a:gd name="connsiteY10" fmla="*/ 666750 h 2619375"/>
                <a:gd name="connsiteX11" fmla="*/ 1133475 w 2200275"/>
                <a:gd name="connsiteY11" fmla="*/ 523875 h 2619375"/>
                <a:gd name="connsiteX12" fmla="*/ 847725 w 2200275"/>
                <a:gd name="connsiteY12" fmla="*/ 228600 h 2619375"/>
                <a:gd name="connsiteX13" fmla="*/ 1123950 w 2200275"/>
                <a:gd name="connsiteY13" fmla="*/ 0 h 2619375"/>
                <a:gd name="connsiteX14" fmla="*/ 838200 w 2200275"/>
                <a:gd name="connsiteY14" fmla="*/ 228600 h 2619375"/>
                <a:gd name="connsiteX15" fmla="*/ 409575 w 2200275"/>
                <a:gd name="connsiteY15" fmla="*/ 495300 h 2619375"/>
                <a:gd name="connsiteX16" fmla="*/ 0 w 2200275"/>
                <a:gd name="connsiteY16" fmla="*/ 676275 h 2619375"/>
                <a:gd name="connsiteX0" fmla="*/ 2200275 w 2200275"/>
                <a:gd name="connsiteY0" fmla="*/ 2619375 h 2619375"/>
                <a:gd name="connsiteX1" fmla="*/ 1876425 w 2200275"/>
                <a:gd name="connsiteY1" fmla="*/ 1800225 h 2619375"/>
                <a:gd name="connsiteX2" fmla="*/ 1285875 w 2200275"/>
                <a:gd name="connsiteY2" fmla="*/ 792956 h 2619375"/>
                <a:gd name="connsiteX3" fmla="*/ 809625 w 2200275"/>
                <a:gd name="connsiteY3" fmla="*/ 1200150 h 2619375"/>
                <a:gd name="connsiteX4" fmla="*/ 257175 w 2200275"/>
                <a:gd name="connsiteY4" fmla="*/ 1409700 h 2619375"/>
                <a:gd name="connsiteX5" fmla="*/ 795337 w 2200275"/>
                <a:gd name="connsiteY5" fmla="*/ 1202532 h 2619375"/>
                <a:gd name="connsiteX6" fmla="*/ 1285875 w 2200275"/>
                <a:gd name="connsiteY6" fmla="*/ 790575 h 2619375"/>
                <a:gd name="connsiteX7" fmla="*/ 1133475 w 2200275"/>
                <a:gd name="connsiteY7" fmla="*/ 526256 h 2619375"/>
                <a:gd name="connsiteX8" fmla="*/ 714375 w 2200275"/>
                <a:gd name="connsiteY8" fmla="*/ 666750 h 2619375"/>
                <a:gd name="connsiteX9" fmla="*/ 123825 w 2200275"/>
                <a:gd name="connsiteY9" fmla="*/ 923925 h 2619375"/>
                <a:gd name="connsiteX10" fmla="*/ 695325 w 2200275"/>
                <a:gd name="connsiteY10" fmla="*/ 666750 h 2619375"/>
                <a:gd name="connsiteX11" fmla="*/ 1133475 w 2200275"/>
                <a:gd name="connsiteY11" fmla="*/ 523875 h 2619375"/>
                <a:gd name="connsiteX12" fmla="*/ 847725 w 2200275"/>
                <a:gd name="connsiteY12" fmla="*/ 228600 h 2619375"/>
                <a:gd name="connsiteX13" fmla="*/ 1123950 w 2200275"/>
                <a:gd name="connsiteY13" fmla="*/ 0 h 2619375"/>
                <a:gd name="connsiteX14" fmla="*/ 838200 w 2200275"/>
                <a:gd name="connsiteY14" fmla="*/ 228600 h 2619375"/>
                <a:gd name="connsiteX15" fmla="*/ 409575 w 2200275"/>
                <a:gd name="connsiteY15" fmla="*/ 495300 h 2619375"/>
                <a:gd name="connsiteX16" fmla="*/ 0 w 2200275"/>
                <a:gd name="connsiteY16" fmla="*/ 676275 h 2619375"/>
                <a:gd name="connsiteX0" fmla="*/ 2200275 w 2200275"/>
                <a:gd name="connsiteY0" fmla="*/ 2619375 h 2619375"/>
                <a:gd name="connsiteX1" fmla="*/ 1876425 w 2200275"/>
                <a:gd name="connsiteY1" fmla="*/ 1800225 h 2619375"/>
                <a:gd name="connsiteX2" fmla="*/ 1285875 w 2200275"/>
                <a:gd name="connsiteY2" fmla="*/ 792956 h 2619375"/>
                <a:gd name="connsiteX3" fmla="*/ 809625 w 2200275"/>
                <a:gd name="connsiteY3" fmla="*/ 1200150 h 2619375"/>
                <a:gd name="connsiteX4" fmla="*/ 257175 w 2200275"/>
                <a:gd name="connsiteY4" fmla="*/ 1409700 h 2619375"/>
                <a:gd name="connsiteX5" fmla="*/ 795337 w 2200275"/>
                <a:gd name="connsiteY5" fmla="*/ 1202532 h 2619375"/>
                <a:gd name="connsiteX6" fmla="*/ 1285875 w 2200275"/>
                <a:gd name="connsiteY6" fmla="*/ 790575 h 2619375"/>
                <a:gd name="connsiteX7" fmla="*/ 1133475 w 2200275"/>
                <a:gd name="connsiteY7" fmla="*/ 526256 h 2619375"/>
                <a:gd name="connsiteX8" fmla="*/ 714375 w 2200275"/>
                <a:gd name="connsiteY8" fmla="*/ 666750 h 2619375"/>
                <a:gd name="connsiteX9" fmla="*/ 123825 w 2200275"/>
                <a:gd name="connsiteY9" fmla="*/ 923925 h 2619375"/>
                <a:gd name="connsiteX10" fmla="*/ 695325 w 2200275"/>
                <a:gd name="connsiteY10" fmla="*/ 666750 h 2619375"/>
                <a:gd name="connsiteX11" fmla="*/ 1133475 w 2200275"/>
                <a:gd name="connsiteY11" fmla="*/ 523875 h 2619375"/>
                <a:gd name="connsiteX12" fmla="*/ 847725 w 2200275"/>
                <a:gd name="connsiteY12" fmla="*/ 228600 h 2619375"/>
                <a:gd name="connsiteX13" fmla="*/ 1123950 w 2200275"/>
                <a:gd name="connsiteY13" fmla="*/ 0 h 2619375"/>
                <a:gd name="connsiteX14" fmla="*/ 838200 w 2200275"/>
                <a:gd name="connsiteY14" fmla="*/ 228600 h 2619375"/>
                <a:gd name="connsiteX15" fmla="*/ 409575 w 2200275"/>
                <a:gd name="connsiteY15" fmla="*/ 495300 h 2619375"/>
                <a:gd name="connsiteX16" fmla="*/ 0 w 2200275"/>
                <a:gd name="connsiteY16" fmla="*/ 676275 h 2619375"/>
                <a:gd name="connsiteX0" fmla="*/ 2200275 w 2200275"/>
                <a:gd name="connsiteY0" fmla="*/ 2619375 h 2619375"/>
                <a:gd name="connsiteX1" fmla="*/ 1876425 w 2200275"/>
                <a:gd name="connsiteY1" fmla="*/ 1800225 h 2619375"/>
                <a:gd name="connsiteX2" fmla="*/ 1285875 w 2200275"/>
                <a:gd name="connsiteY2" fmla="*/ 792956 h 2619375"/>
                <a:gd name="connsiteX3" fmla="*/ 809625 w 2200275"/>
                <a:gd name="connsiteY3" fmla="*/ 1200150 h 2619375"/>
                <a:gd name="connsiteX4" fmla="*/ 257175 w 2200275"/>
                <a:gd name="connsiteY4" fmla="*/ 1409700 h 2619375"/>
                <a:gd name="connsiteX5" fmla="*/ 795337 w 2200275"/>
                <a:gd name="connsiteY5" fmla="*/ 1202532 h 2619375"/>
                <a:gd name="connsiteX6" fmla="*/ 1285875 w 2200275"/>
                <a:gd name="connsiteY6" fmla="*/ 790575 h 2619375"/>
                <a:gd name="connsiteX7" fmla="*/ 1133475 w 2200275"/>
                <a:gd name="connsiteY7" fmla="*/ 526256 h 2619375"/>
                <a:gd name="connsiteX8" fmla="*/ 714375 w 2200275"/>
                <a:gd name="connsiteY8" fmla="*/ 666750 h 2619375"/>
                <a:gd name="connsiteX9" fmla="*/ 123825 w 2200275"/>
                <a:gd name="connsiteY9" fmla="*/ 923925 h 2619375"/>
                <a:gd name="connsiteX10" fmla="*/ 695325 w 2200275"/>
                <a:gd name="connsiteY10" fmla="*/ 666750 h 2619375"/>
                <a:gd name="connsiteX11" fmla="*/ 1133475 w 2200275"/>
                <a:gd name="connsiteY11" fmla="*/ 523875 h 2619375"/>
                <a:gd name="connsiteX12" fmla="*/ 847725 w 2200275"/>
                <a:gd name="connsiteY12" fmla="*/ 228600 h 2619375"/>
                <a:gd name="connsiteX13" fmla="*/ 1123950 w 2200275"/>
                <a:gd name="connsiteY13" fmla="*/ 0 h 2619375"/>
                <a:gd name="connsiteX14" fmla="*/ 838200 w 2200275"/>
                <a:gd name="connsiteY14" fmla="*/ 228600 h 2619375"/>
                <a:gd name="connsiteX15" fmla="*/ 409575 w 2200275"/>
                <a:gd name="connsiteY15" fmla="*/ 495300 h 2619375"/>
                <a:gd name="connsiteX16" fmla="*/ 0 w 2200275"/>
                <a:gd name="connsiteY16" fmla="*/ 676275 h 2619375"/>
                <a:gd name="connsiteX0" fmla="*/ 2200275 w 2200275"/>
                <a:gd name="connsiteY0" fmla="*/ 2619375 h 2619375"/>
                <a:gd name="connsiteX1" fmla="*/ 1876425 w 2200275"/>
                <a:gd name="connsiteY1" fmla="*/ 1800225 h 2619375"/>
                <a:gd name="connsiteX2" fmla="*/ 1285875 w 2200275"/>
                <a:gd name="connsiteY2" fmla="*/ 792956 h 2619375"/>
                <a:gd name="connsiteX3" fmla="*/ 809625 w 2200275"/>
                <a:gd name="connsiteY3" fmla="*/ 1200150 h 2619375"/>
                <a:gd name="connsiteX4" fmla="*/ 234315 w 2200275"/>
                <a:gd name="connsiteY4" fmla="*/ 1470660 h 2619375"/>
                <a:gd name="connsiteX5" fmla="*/ 795337 w 2200275"/>
                <a:gd name="connsiteY5" fmla="*/ 1202532 h 2619375"/>
                <a:gd name="connsiteX6" fmla="*/ 1285875 w 2200275"/>
                <a:gd name="connsiteY6" fmla="*/ 790575 h 2619375"/>
                <a:gd name="connsiteX7" fmla="*/ 1133475 w 2200275"/>
                <a:gd name="connsiteY7" fmla="*/ 526256 h 2619375"/>
                <a:gd name="connsiteX8" fmla="*/ 714375 w 2200275"/>
                <a:gd name="connsiteY8" fmla="*/ 666750 h 2619375"/>
                <a:gd name="connsiteX9" fmla="*/ 123825 w 2200275"/>
                <a:gd name="connsiteY9" fmla="*/ 923925 h 2619375"/>
                <a:gd name="connsiteX10" fmla="*/ 695325 w 2200275"/>
                <a:gd name="connsiteY10" fmla="*/ 666750 h 2619375"/>
                <a:gd name="connsiteX11" fmla="*/ 1133475 w 2200275"/>
                <a:gd name="connsiteY11" fmla="*/ 523875 h 2619375"/>
                <a:gd name="connsiteX12" fmla="*/ 847725 w 2200275"/>
                <a:gd name="connsiteY12" fmla="*/ 228600 h 2619375"/>
                <a:gd name="connsiteX13" fmla="*/ 1123950 w 2200275"/>
                <a:gd name="connsiteY13" fmla="*/ 0 h 2619375"/>
                <a:gd name="connsiteX14" fmla="*/ 838200 w 2200275"/>
                <a:gd name="connsiteY14" fmla="*/ 228600 h 2619375"/>
                <a:gd name="connsiteX15" fmla="*/ 409575 w 2200275"/>
                <a:gd name="connsiteY15" fmla="*/ 495300 h 2619375"/>
                <a:gd name="connsiteX16" fmla="*/ 0 w 2200275"/>
                <a:gd name="connsiteY16" fmla="*/ 676275 h 2619375"/>
                <a:gd name="connsiteX0" fmla="*/ 2200275 w 2200275"/>
                <a:gd name="connsiteY0" fmla="*/ 2619375 h 2619375"/>
                <a:gd name="connsiteX1" fmla="*/ 1876425 w 2200275"/>
                <a:gd name="connsiteY1" fmla="*/ 1800225 h 2619375"/>
                <a:gd name="connsiteX2" fmla="*/ 1285875 w 2200275"/>
                <a:gd name="connsiteY2" fmla="*/ 792956 h 2619375"/>
                <a:gd name="connsiteX3" fmla="*/ 809625 w 2200275"/>
                <a:gd name="connsiteY3" fmla="*/ 1200150 h 2619375"/>
                <a:gd name="connsiteX4" fmla="*/ 234315 w 2200275"/>
                <a:gd name="connsiteY4" fmla="*/ 1470660 h 2619375"/>
                <a:gd name="connsiteX5" fmla="*/ 757237 w 2200275"/>
                <a:gd name="connsiteY5" fmla="*/ 1263492 h 2619375"/>
                <a:gd name="connsiteX6" fmla="*/ 1285875 w 2200275"/>
                <a:gd name="connsiteY6" fmla="*/ 790575 h 2619375"/>
                <a:gd name="connsiteX7" fmla="*/ 1133475 w 2200275"/>
                <a:gd name="connsiteY7" fmla="*/ 526256 h 2619375"/>
                <a:gd name="connsiteX8" fmla="*/ 714375 w 2200275"/>
                <a:gd name="connsiteY8" fmla="*/ 666750 h 2619375"/>
                <a:gd name="connsiteX9" fmla="*/ 123825 w 2200275"/>
                <a:gd name="connsiteY9" fmla="*/ 923925 h 2619375"/>
                <a:gd name="connsiteX10" fmla="*/ 695325 w 2200275"/>
                <a:gd name="connsiteY10" fmla="*/ 666750 h 2619375"/>
                <a:gd name="connsiteX11" fmla="*/ 1133475 w 2200275"/>
                <a:gd name="connsiteY11" fmla="*/ 523875 h 2619375"/>
                <a:gd name="connsiteX12" fmla="*/ 847725 w 2200275"/>
                <a:gd name="connsiteY12" fmla="*/ 228600 h 2619375"/>
                <a:gd name="connsiteX13" fmla="*/ 1123950 w 2200275"/>
                <a:gd name="connsiteY13" fmla="*/ 0 h 2619375"/>
                <a:gd name="connsiteX14" fmla="*/ 838200 w 2200275"/>
                <a:gd name="connsiteY14" fmla="*/ 228600 h 2619375"/>
                <a:gd name="connsiteX15" fmla="*/ 409575 w 2200275"/>
                <a:gd name="connsiteY15" fmla="*/ 495300 h 2619375"/>
                <a:gd name="connsiteX16" fmla="*/ 0 w 2200275"/>
                <a:gd name="connsiteY16" fmla="*/ 676275 h 2619375"/>
                <a:gd name="connsiteX0" fmla="*/ 2200275 w 2200275"/>
                <a:gd name="connsiteY0" fmla="*/ 2619375 h 2619375"/>
                <a:gd name="connsiteX1" fmla="*/ 1876425 w 2200275"/>
                <a:gd name="connsiteY1" fmla="*/ 1800225 h 2619375"/>
                <a:gd name="connsiteX2" fmla="*/ 1285875 w 2200275"/>
                <a:gd name="connsiteY2" fmla="*/ 792956 h 2619375"/>
                <a:gd name="connsiteX3" fmla="*/ 763905 w 2200275"/>
                <a:gd name="connsiteY3" fmla="*/ 1261110 h 2619375"/>
                <a:gd name="connsiteX4" fmla="*/ 234315 w 2200275"/>
                <a:gd name="connsiteY4" fmla="*/ 1470660 h 2619375"/>
                <a:gd name="connsiteX5" fmla="*/ 757237 w 2200275"/>
                <a:gd name="connsiteY5" fmla="*/ 1263492 h 2619375"/>
                <a:gd name="connsiteX6" fmla="*/ 1285875 w 2200275"/>
                <a:gd name="connsiteY6" fmla="*/ 790575 h 2619375"/>
                <a:gd name="connsiteX7" fmla="*/ 1133475 w 2200275"/>
                <a:gd name="connsiteY7" fmla="*/ 526256 h 2619375"/>
                <a:gd name="connsiteX8" fmla="*/ 714375 w 2200275"/>
                <a:gd name="connsiteY8" fmla="*/ 666750 h 2619375"/>
                <a:gd name="connsiteX9" fmla="*/ 123825 w 2200275"/>
                <a:gd name="connsiteY9" fmla="*/ 923925 h 2619375"/>
                <a:gd name="connsiteX10" fmla="*/ 695325 w 2200275"/>
                <a:gd name="connsiteY10" fmla="*/ 666750 h 2619375"/>
                <a:gd name="connsiteX11" fmla="*/ 1133475 w 2200275"/>
                <a:gd name="connsiteY11" fmla="*/ 523875 h 2619375"/>
                <a:gd name="connsiteX12" fmla="*/ 847725 w 2200275"/>
                <a:gd name="connsiteY12" fmla="*/ 228600 h 2619375"/>
                <a:gd name="connsiteX13" fmla="*/ 1123950 w 2200275"/>
                <a:gd name="connsiteY13" fmla="*/ 0 h 2619375"/>
                <a:gd name="connsiteX14" fmla="*/ 838200 w 2200275"/>
                <a:gd name="connsiteY14" fmla="*/ 228600 h 2619375"/>
                <a:gd name="connsiteX15" fmla="*/ 409575 w 2200275"/>
                <a:gd name="connsiteY15" fmla="*/ 495300 h 2619375"/>
                <a:gd name="connsiteX16" fmla="*/ 0 w 2200275"/>
                <a:gd name="connsiteY16" fmla="*/ 676275 h 2619375"/>
                <a:gd name="connsiteX0" fmla="*/ 2200275 w 2200275"/>
                <a:gd name="connsiteY0" fmla="*/ 2619375 h 2619375"/>
                <a:gd name="connsiteX1" fmla="*/ 1876425 w 2200275"/>
                <a:gd name="connsiteY1" fmla="*/ 1800225 h 2619375"/>
                <a:gd name="connsiteX2" fmla="*/ 1285875 w 2200275"/>
                <a:gd name="connsiteY2" fmla="*/ 792956 h 2619375"/>
                <a:gd name="connsiteX3" fmla="*/ 763905 w 2200275"/>
                <a:gd name="connsiteY3" fmla="*/ 1261110 h 2619375"/>
                <a:gd name="connsiteX4" fmla="*/ 234315 w 2200275"/>
                <a:gd name="connsiteY4" fmla="*/ 1470660 h 2619375"/>
                <a:gd name="connsiteX5" fmla="*/ 757237 w 2200275"/>
                <a:gd name="connsiteY5" fmla="*/ 1263492 h 2619375"/>
                <a:gd name="connsiteX6" fmla="*/ 1285875 w 2200275"/>
                <a:gd name="connsiteY6" fmla="*/ 790575 h 2619375"/>
                <a:gd name="connsiteX7" fmla="*/ 1133475 w 2200275"/>
                <a:gd name="connsiteY7" fmla="*/ 526256 h 2619375"/>
                <a:gd name="connsiteX8" fmla="*/ 714375 w 2200275"/>
                <a:gd name="connsiteY8" fmla="*/ 666750 h 2619375"/>
                <a:gd name="connsiteX9" fmla="*/ 123825 w 2200275"/>
                <a:gd name="connsiteY9" fmla="*/ 923925 h 2619375"/>
                <a:gd name="connsiteX10" fmla="*/ 695325 w 2200275"/>
                <a:gd name="connsiteY10" fmla="*/ 666750 h 2619375"/>
                <a:gd name="connsiteX11" fmla="*/ 1133475 w 2200275"/>
                <a:gd name="connsiteY11" fmla="*/ 523875 h 2619375"/>
                <a:gd name="connsiteX12" fmla="*/ 847725 w 2200275"/>
                <a:gd name="connsiteY12" fmla="*/ 228600 h 2619375"/>
                <a:gd name="connsiteX13" fmla="*/ 1123950 w 2200275"/>
                <a:gd name="connsiteY13" fmla="*/ 0 h 2619375"/>
                <a:gd name="connsiteX14" fmla="*/ 762000 w 2200275"/>
                <a:gd name="connsiteY14" fmla="*/ 182880 h 2619375"/>
                <a:gd name="connsiteX15" fmla="*/ 409575 w 2200275"/>
                <a:gd name="connsiteY15" fmla="*/ 495300 h 2619375"/>
                <a:gd name="connsiteX16" fmla="*/ 0 w 2200275"/>
                <a:gd name="connsiteY16" fmla="*/ 676275 h 2619375"/>
                <a:gd name="connsiteX0" fmla="*/ 2200275 w 2200275"/>
                <a:gd name="connsiteY0" fmla="*/ 2619375 h 2619375"/>
                <a:gd name="connsiteX1" fmla="*/ 1876425 w 2200275"/>
                <a:gd name="connsiteY1" fmla="*/ 1800225 h 2619375"/>
                <a:gd name="connsiteX2" fmla="*/ 1285875 w 2200275"/>
                <a:gd name="connsiteY2" fmla="*/ 792956 h 2619375"/>
                <a:gd name="connsiteX3" fmla="*/ 763905 w 2200275"/>
                <a:gd name="connsiteY3" fmla="*/ 1261110 h 2619375"/>
                <a:gd name="connsiteX4" fmla="*/ 234315 w 2200275"/>
                <a:gd name="connsiteY4" fmla="*/ 1470660 h 2619375"/>
                <a:gd name="connsiteX5" fmla="*/ 757237 w 2200275"/>
                <a:gd name="connsiteY5" fmla="*/ 1263492 h 2619375"/>
                <a:gd name="connsiteX6" fmla="*/ 1285875 w 2200275"/>
                <a:gd name="connsiteY6" fmla="*/ 790575 h 2619375"/>
                <a:gd name="connsiteX7" fmla="*/ 1133475 w 2200275"/>
                <a:gd name="connsiteY7" fmla="*/ 526256 h 2619375"/>
                <a:gd name="connsiteX8" fmla="*/ 714375 w 2200275"/>
                <a:gd name="connsiteY8" fmla="*/ 666750 h 2619375"/>
                <a:gd name="connsiteX9" fmla="*/ 123825 w 2200275"/>
                <a:gd name="connsiteY9" fmla="*/ 923925 h 2619375"/>
                <a:gd name="connsiteX10" fmla="*/ 695325 w 2200275"/>
                <a:gd name="connsiteY10" fmla="*/ 666750 h 2619375"/>
                <a:gd name="connsiteX11" fmla="*/ 1133475 w 2200275"/>
                <a:gd name="connsiteY11" fmla="*/ 523875 h 2619375"/>
                <a:gd name="connsiteX12" fmla="*/ 771525 w 2200275"/>
                <a:gd name="connsiteY12" fmla="*/ 198120 h 2619375"/>
                <a:gd name="connsiteX13" fmla="*/ 1123950 w 2200275"/>
                <a:gd name="connsiteY13" fmla="*/ 0 h 2619375"/>
                <a:gd name="connsiteX14" fmla="*/ 762000 w 2200275"/>
                <a:gd name="connsiteY14" fmla="*/ 182880 h 2619375"/>
                <a:gd name="connsiteX15" fmla="*/ 409575 w 2200275"/>
                <a:gd name="connsiteY15" fmla="*/ 495300 h 2619375"/>
                <a:gd name="connsiteX16" fmla="*/ 0 w 2200275"/>
                <a:gd name="connsiteY16" fmla="*/ 676275 h 2619375"/>
                <a:gd name="connsiteX0" fmla="*/ 2200275 w 2200275"/>
                <a:gd name="connsiteY0" fmla="*/ 2718435 h 2718435"/>
                <a:gd name="connsiteX1" fmla="*/ 1876425 w 2200275"/>
                <a:gd name="connsiteY1" fmla="*/ 1899285 h 2718435"/>
                <a:gd name="connsiteX2" fmla="*/ 1285875 w 2200275"/>
                <a:gd name="connsiteY2" fmla="*/ 892016 h 2718435"/>
                <a:gd name="connsiteX3" fmla="*/ 763905 w 2200275"/>
                <a:gd name="connsiteY3" fmla="*/ 1360170 h 2718435"/>
                <a:gd name="connsiteX4" fmla="*/ 234315 w 2200275"/>
                <a:gd name="connsiteY4" fmla="*/ 1569720 h 2718435"/>
                <a:gd name="connsiteX5" fmla="*/ 757237 w 2200275"/>
                <a:gd name="connsiteY5" fmla="*/ 1362552 h 2718435"/>
                <a:gd name="connsiteX6" fmla="*/ 1285875 w 2200275"/>
                <a:gd name="connsiteY6" fmla="*/ 889635 h 2718435"/>
                <a:gd name="connsiteX7" fmla="*/ 1133475 w 2200275"/>
                <a:gd name="connsiteY7" fmla="*/ 625316 h 2718435"/>
                <a:gd name="connsiteX8" fmla="*/ 714375 w 2200275"/>
                <a:gd name="connsiteY8" fmla="*/ 765810 h 2718435"/>
                <a:gd name="connsiteX9" fmla="*/ 123825 w 2200275"/>
                <a:gd name="connsiteY9" fmla="*/ 1022985 h 2718435"/>
                <a:gd name="connsiteX10" fmla="*/ 695325 w 2200275"/>
                <a:gd name="connsiteY10" fmla="*/ 765810 h 2718435"/>
                <a:gd name="connsiteX11" fmla="*/ 1133475 w 2200275"/>
                <a:gd name="connsiteY11" fmla="*/ 622935 h 2718435"/>
                <a:gd name="connsiteX12" fmla="*/ 771525 w 2200275"/>
                <a:gd name="connsiteY12" fmla="*/ 297180 h 2718435"/>
                <a:gd name="connsiteX13" fmla="*/ 1085850 w 2200275"/>
                <a:gd name="connsiteY13" fmla="*/ 0 h 2718435"/>
                <a:gd name="connsiteX14" fmla="*/ 762000 w 2200275"/>
                <a:gd name="connsiteY14" fmla="*/ 281940 h 2718435"/>
                <a:gd name="connsiteX15" fmla="*/ 409575 w 2200275"/>
                <a:gd name="connsiteY15" fmla="*/ 594360 h 2718435"/>
                <a:gd name="connsiteX16" fmla="*/ 0 w 2200275"/>
                <a:gd name="connsiteY16" fmla="*/ 775335 h 2718435"/>
                <a:gd name="connsiteX0" fmla="*/ 2200275 w 2200275"/>
                <a:gd name="connsiteY0" fmla="*/ 2718435 h 2718435"/>
                <a:gd name="connsiteX1" fmla="*/ 1876425 w 2200275"/>
                <a:gd name="connsiteY1" fmla="*/ 1899285 h 2718435"/>
                <a:gd name="connsiteX2" fmla="*/ 1285875 w 2200275"/>
                <a:gd name="connsiteY2" fmla="*/ 892016 h 2718435"/>
                <a:gd name="connsiteX3" fmla="*/ 763905 w 2200275"/>
                <a:gd name="connsiteY3" fmla="*/ 1360170 h 2718435"/>
                <a:gd name="connsiteX4" fmla="*/ 234315 w 2200275"/>
                <a:gd name="connsiteY4" fmla="*/ 1569720 h 2718435"/>
                <a:gd name="connsiteX5" fmla="*/ 757237 w 2200275"/>
                <a:gd name="connsiteY5" fmla="*/ 1362552 h 2718435"/>
                <a:gd name="connsiteX6" fmla="*/ 1285875 w 2200275"/>
                <a:gd name="connsiteY6" fmla="*/ 889635 h 2718435"/>
                <a:gd name="connsiteX7" fmla="*/ 1133475 w 2200275"/>
                <a:gd name="connsiteY7" fmla="*/ 625316 h 2718435"/>
                <a:gd name="connsiteX8" fmla="*/ 714375 w 2200275"/>
                <a:gd name="connsiteY8" fmla="*/ 765810 h 2718435"/>
                <a:gd name="connsiteX9" fmla="*/ 123825 w 2200275"/>
                <a:gd name="connsiteY9" fmla="*/ 1022985 h 2718435"/>
                <a:gd name="connsiteX10" fmla="*/ 695325 w 2200275"/>
                <a:gd name="connsiteY10" fmla="*/ 765810 h 2718435"/>
                <a:gd name="connsiteX11" fmla="*/ 1133475 w 2200275"/>
                <a:gd name="connsiteY11" fmla="*/ 622935 h 2718435"/>
                <a:gd name="connsiteX12" fmla="*/ 771525 w 2200275"/>
                <a:gd name="connsiteY12" fmla="*/ 297180 h 2718435"/>
                <a:gd name="connsiteX13" fmla="*/ 1085850 w 2200275"/>
                <a:gd name="connsiteY13" fmla="*/ 0 h 2718435"/>
                <a:gd name="connsiteX14" fmla="*/ 762000 w 2200275"/>
                <a:gd name="connsiteY14" fmla="*/ 281940 h 2718435"/>
                <a:gd name="connsiteX15" fmla="*/ 401955 w 2200275"/>
                <a:gd name="connsiteY15" fmla="*/ 548640 h 2718435"/>
                <a:gd name="connsiteX16" fmla="*/ 0 w 2200275"/>
                <a:gd name="connsiteY16" fmla="*/ 775335 h 2718435"/>
                <a:gd name="connsiteX0" fmla="*/ 2223135 w 2223135"/>
                <a:gd name="connsiteY0" fmla="*/ 2718435 h 2718435"/>
                <a:gd name="connsiteX1" fmla="*/ 1899285 w 2223135"/>
                <a:gd name="connsiteY1" fmla="*/ 1899285 h 2718435"/>
                <a:gd name="connsiteX2" fmla="*/ 1308735 w 2223135"/>
                <a:gd name="connsiteY2" fmla="*/ 892016 h 2718435"/>
                <a:gd name="connsiteX3" fmla="*/ 786765 w 2223135"/>
                <a:gd name="connsiteY3" fmla="*/ 1360170 h 2718435"/>
                <a:gd name="connsiteX4" fmla="*/ 257175 w 2223135"/>
                <a:gd name="connsiteY4" fmla="*/ 1569720 h 2718435"/>
                <a:gd name="connsiteX5" fmla="*/ 780097 w 2223135"/>
                <a:gd name="connsiteY5" fmla="*/ 1362552 h 2718435"/>
                <a:gd name="connsiteX6" fmla="*/ 1308735 w 2223135"/>
                <a:gd name="connsiteY6" fmla="*/ 889635 h 2718435"/>
                <a:gd name="connsiteX7" fmla="*/ 1156335 w 2223135"/>
                <a:gd name="connsiteY7" fmla="*/ 625316 h 2718435"/>
                <a:gd name="connsiteX8" fmla="*/ 737235 w 2223135"/>
                <a:gd name="connsiteY8" fmla="*/ 765810 h 2718435"/>
                <a:gd name="connsiteX9" fmla="*/ 146685 w 2223135"/>
                <a:gd name="connsiteY9" fmla="*/ 1022985 h 2718435"/>
                <a:gd name="connsiteX10" fmla="*/ 718185 w 2223135"/>
                <a:gd name="connsiteY10" fmla="*/ 765810 h 2718435"/>
                <a:gd name="connsiteX11" fmla="*/ 1156335 w 2223135"/>
                <a:gd name="connsiteY11" fmla="*/ 622935 h 2718435"/>
                <a:gd name="connsiteX12" fmla="*/ 794385 w 2223135"/>
                <a:gd name="connsiteY12" fmla="*/ 297180 h 2718435"/>
                <a:gd name="connsiteX13" fmla="*/ 1108710 w 2223135"/>
                <a:gd name="connsiteY13" fmla="*/ 0 h 2718435"/>
                <a:gd name="connsiteX14" fmla="*/ 784860 w 2223135"/>
                <a:gd name="connsiteY14" fmla="*/ 281940 h 2718435"/>
                <a:gd name="connsiteX15" fmla="*/ 424815 w 2223135"/>
                <a:gd name="connsiteY15" fmla="*/ 548640 h 2718435"/>
                <a:gd name="connsiteX16" fmla="*/ 0 w 2223135"/>
                <a:gd name="connsiteY16" fmla="*/ 737235 h 2718435"/>
                <a:gd name="connsiteX0" fmla="*/ 2223135 w 2223135"/>
                <a:gd name="connsiteY0" fmla="*/ 2718435 h 2718435"/>
                <a:gd name="connsiteX1" fmla="*/ 1899285 w 2223135"/>
                <a:gd name="connsiteY1" fmla="*/ 1899285 h 2718435"/>
                <a:gd name="connsiteX2" fmla="*/ 1308735 w 2223135"/>
                <a:gd name="connsiteY2" fmla="*/ 892016 h 2718435"/>
                <a:gd name="connsiteX3" fmla="*/ 786765 w 2223135"/>
                <a:gd name="connsiteY3" fmla="*/ 1360170 h 2718435"/>
                <a:gd name="connsiteX4" fmla="*/ 257175 w 2223135"/>
                <a:gd name="connsiteY4" fmla="*/ 1569720 h 2718435"/>
                <a:gd name="connsiteX5" fmla="*/ 780097 w 2223135"/>
                <a:gd name="connsiteY5" fmla="*/ 1362552 h 2718435"/>
                <a:gd name="connsiteX6" fmla="*/ 1308735 w 2223135"/>
                <a:gd name="connsiteY6" fmla="*/ 889635 h 2718435"/>
                <a:gd name="connsiteX7" fmla="*/ 1156335 w 2223135"/>
                <a:gd name="connsiteY7" fmla="*/ 625316 h 2718435"/>
                <a:gd name="connsiteX8" fmla="*/ 737235 w 2223135"/>
                <a:gd name="connsiteY8" fmla="*/ 765810 h 2718435"/>
                <a:gd name="connsiteX9" fmla="*/ 146685 w 2223135"/>
                <a:gd name="connsiteY9" fmla="*/ 1022985 h 2718435"/>
                <a:gd name="connsiteX10" fmla="*/ 718185 w 2223135"/>
                <a:gd name="connsiteY10" fmla="*/ 765810 h 2718435"/>
                <a:gd name="connsiteX11" fmla="*/ 1156335 w 2223135"/>
                <a:gd name="connsiteY11" fmla="*/ 622935 h 2718435"/>
                <a:gd name="connsiteX12" fmla="*/ 794385 w 2223135"/>
                <a:gd name="connsiteY12" fmla="*/ 297180 h 2718435"/>
                <a:gd name="connsiteX13" fmla="*/ 1108710 w 2223135"/>
                <a:gd name="connsiteY13" fmla="*/ 0 h 2718435"/>
                <a:gd name="connsiteX14" fmla="*/ 784860 w 2223135"/>
                <a:gd name="connsiteY14" fmla="*/ 281940 h 2718435"/>
                <a:gd name="connsiteX15" fmla="*/ 424815 w 2223135"/>
                <a:gd name="connsiteY15" fmla="*/ 548640 h 2718435"/>
                <a:gd name="connsiteX16" fmla="*/ 0 w 2223135"/>
                <a:gd name="connsiteY16" fmla="*/ 737235 h 2718435"/>
                <a:gd name="connsiteX0" fmla="*/ 2398395 w 2398395"/>
                <a:gd name="connsiteY0" fmla="*/ 2787015 h 2787015"/>
                <a:gd name="connsiteX1" fmla="*/ 1899285 w 2398395"/>
                <a:gd name="connsiteY1" fmla="*/ 1899285 h 2787015"/>
                <a:gd name="connsiteX2" fmla="*/ 1308735 w 2398395"/>
                <a:gd name="connsiteY2" fmla="*/ 892016 h 2787015"/>
                <a:gd name="connsiteX3" fmla="*/ 786765 w 2398395"/>
                <a:gd name="connsiteY3" fmla="*/ 1360170 h 2787015"/>
                <a:gd name="connsiteX4" fmla="*/ 257175 w 2398395"/>
                <a:gd name="connsiteY4" fmla="*/ 1569720 h 2787015"/>
                <a:gd name="connsiteX5" fmla="*/ 780097 w 2398395"/>
                <a:gd name="connsiteY5" fmla="*/ 1362552 h 2787015"/>
                <a:gd name="connsiteX6" fmla="*/ 1308735 w 2398395"/>
                <a:gd name="connsiteY6" fmla="*/ 889635 h 2787015"/>
                <a:gd name="connsiteX7" fmla="*/ 1156335 w 2398395"/>
                <a:gd name="connsiteY7" fmla="*/ 625316 h 2787015"/>
                <a:gd name="connsiteX8" fmla="*/ 737235 w 2398395"/>
                <a:gd name="connsiteY8" fmla="*/ 765810 h 2787015"/>
                <a:gd name="connsiteX9" fmla="*/ 146685 w 2398395"/>
                <a:gd name="connsiteY9" fmla="*/ 1022985 h 2787015"/>
                <a:gd name="connsiteX10" fmla="*/ 718185 w 2398395"/>
                <a:gd name="connsiteY10" fmla="*/ 765810 h 2787015"/>
                <a:gd name="connsiteX11" fmla="*/ 1156335 w 2398395"/>
                <a:gd name="connsiteY11" fmla="*/ 622935 h 2787015"/>
                <a:gd name="connsiteX12" fmla="*/ 794385 w 2398395"/>
                <a:gd name="connsiteY12" fmla="*/ 297180 h 2787015"/>
                <a:gd name="connsiteX13" fmla="*/ 1108710 w 2398395"/>
                <a:gd name="connsiteY13" fmla="*/ 0 h 2787015"/>
                <a:gd name="connsiteX14" fmla="*/ 784860 w 2398395"/>
                <a:gd name="connsiteY14" fmla="*/ 281940 h 2787015"/>
                <a:gd name="connsiteX15" fmla="*/ 424815 w 2398395"/>
                <a:gd name="connsiteY15" fmla="*/ 548640 h 2787015"/>
                <a:gd name="connsiteX16" fmla="*/ 0 w 2398395"/>
                <a:gd name="connsiteY16" fmla="*/ 737235 h 2787015"/>
                <a:gd name="connsiteX0" fmla="*/ 2398395 w 2398395"/>
                <a:gd name="connsiteY0" fmla="*/ 2787015 h 2787015"/>
                <a:gd name="connsiteX1" fmla="*/ 1922145 w 2398395"/>
                <a:gd name="connsiteY1" fmla="*/ 1853565 h 2787015"/>
                <a:gd name="connsiteX2" fmla="*/ 1308735 w 2398395"/>
                <a:gd name="connsiteY2" fmla="*/ 892016 h 2787015"/>
                <a:gd name="connsiteX3" fmla="*/ 786765 w 2398395"/>
                <a:gd name="connsiteY3" fmla="*/ 1360170 h 2787015"/>
                <a:gd name="connsiteX4" fmla="*/ 257175 w 2398395"/>
                <a:gd name="connsiteY4" fmla="*/ 1569720 h 2787015"/>
                <a:gd name="connsiteX5" fmla="*/ 780097 w 2398395"/>
                <a:gd name="connsiteY5" fmla="*/ 1362552 h 2787015"/>
                <a:gd name="connsiteX6" fmla="*/ 1308735 w 2398395"/>
                <a:gd name="connsiteY6" fmla="*/ 889635 h 2787015"/>
                <a:gd name="connsiteX7" fmla="*/ 1156335 w 2398395"/>
                <a:gd name="connsiteY7" fmla="*/ 625316 h 2787015"/>
                <a:gd name="connsiteX8" fmla="*/ 737235 w 2398395"/>
                <a:gd name="connsiteY8" fmla="*/ 765810 h 2787015"/>
                <a:gd name="connsiteX9" fmla="*/ 146685 w 2398395"/>
                <a:gd name="connsiteY9" fmla="*/ 1022985 h 2787015"/>
                <a:gd name="connsiteX10" fmla="*/ 718185 w 2398395"/>
                <a:gd name="connsiteY10" fmla="*/ 765810 h 2787015"/>
                <a:gd name="connsiteX11" fmla="*/ 1156335 w 2398395"/>
                <a:gd name="connsiteY11" fmla="*/ 622935 h 2787015"/>
                <a:gd name="connsiteX12" fmla="*/ 794385 w 2398395"/>
                <a:gd name="connsiteY12" fmla="*/ 297180 h 2787015"/>
                <a:gd name="connsiteX13" fmla="*/ 1108710 w 2398395"/>
                <a:gd name="connsiteY13" fmla="*/ 0 h 2787015"/>
                <a:gd name="connsiteX14" fmla="*/ 784860 w 2398395"/>
                <a:gd name="connsiteY14" fmla="*/ 281940 h 2787015"/>
                <a:gd name="connsiteX15" fmla="*/ 424815 w 2398395"/>
                <a:gd name="connsiteY15" fmla="*/ 548640 h 2787015"/>
                <a:gd name="connsiteX16" fmla="*/ 0 w 2398395"/>
                <a:gd name="connsiteY16" fmla="*/ 737235 h 278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8395" h="2787015">
                  <a:moveTo>
                    <a:pt x="2398395" y="2787015"/>
                  </a:moveTo>
                  <a:cubicBezTo>
                    <a:pt x="2290445" y="2513965"/>
                    <a:pt x="2103755" y="2169398"/>
                    <a:pt x="1922145" y="1853565"/>
                  </a:cubicBezTo>
                  <a:cubicBezTo>
                    <a:pt x="1740535" y="1537732"/>
                    <a:pt x="1512729" y="1332547"/>
                    <a:pt x="1308735" y="892016"/>
                  </a:cubicBezTo>
                  <a:lnTo>
                    <a:pt x="786765" y="1360170"/>
                  </a:lnTo>
                  <a:lnTo>
                    <a:pt x="257175" y="1569720"/>
                  </a:lnTo>
                  <a:lnTo>
                    <a:pt x="780097" y="1362552"/>
                  </a:lnTo>
                  <a:lnTo>
                    <a:pt x="1308735" y="889635"/>
                  </a:lnTo>
                  <a:lnTo>
                    <a:pt x="1156335" y="625316"/>
                  </a:lnTo>
                  <a:lnTo>
                    <a:pt x="737235" y="765810"/>
                  </a:lnTo>
                  <a:lnTo>
                    <a:pt x="146685" y="1022985"/>
                  </a:lnTo>
                  <a:lnTo>
                    <a:pt x="718185" y="765810"/>
                  </a:lnTo>
                  <a:lnTo>
                    <a:pt x="1156335" y="622935"/>
                  </a:lnTo>
                  <a:lnTo>
                    <a:pt x="794385" y="297180"/>
                  </a:lnTo>
                  <a:lnTo>
                    <a:pt x="1108710" y="0"/>
                  </a:lnTo>
                  <a:lnTo>
                    <a:pt x="784860" y="281940"/>
                  </a:lnTo>
                  <a:cubicBezTo>
                    <a:pt x="670878" y="373380"/>
                    <a:pt x="555625" y="472758"/>
                    <a:pt x="424815" y="548640"/>
                  </a:cubicBezTo>
                  <a:cubicBezTo>
                    <a:pt x="294005" y="624522"/>
                    <a:pt x="141605" y="674370"/>
                    <a:pt x="0" y="737235"/>
                  </a:cubicBezTo>
                </a:path>
              </a:pathLst>
            </a:custGeom>
            <a:noFill/>
            <a:ln w="53975" cap="rnd">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reeform 23"/>
            <p:cNvSpPr/>
            <p:nvPr/>
          </p:nvSpPr>
          <p:spPr>
            <a:xfrm>
              <a:off x="3008842" y="1323975"/>
              <a:ext cx="1426845" cy="3720465"/>
            </a:xfrm>
            <a:custGeom>
              <a:avLst/>
              <a:gdLst>
                <a:gd name="connsiteX0" fmla="*/ 333375 w 1190625"/>
                <a:gd name="connsiteY0" fmla="*/ 0 h 3552825"/>
                <a:gd name="connsiteX1" fmla="*/ 0 w 1190625"/>
                <a:gd name="connsiteY1" fmla="*/ 381000 h 3552825"/>
                <a:gd name="connsiteX2" fmla="*/ 504825 w 1190625"/>
                <a:gd name="connsiteY2" fmla="*/ 352425 h 3552825"/>
                <a:gd name="connsiteX3" fmla="*/ 47625 w 1190625"/>
                <a:gd name="connsiteY3" fmla="*/ 838200 h 3552825"/>
                <a:gd name="connsiteX4" fmla="*/ 333375 w 1190625"/>
                <a:gd name="connsiteY4" fmla="*/ 552450 h 3552825"/>
                <a:gd name="connsiteX5" fmla="*/ 685800 w 1190625"/>
                <a:gd name="connsiteY5" fmla="*/ 1571625 h 3552825"/>
                <a:gd name="connsiteX6" fmla="*/ 1047750 w 1190625"/>
                <a:gd name="connsiteY6" fmla="*/ 2847975 h 3552825"/>
                <a:gd name="connsiteX7" fmla="*/ 1190625 w 1190625"/>
                <a:gd name="connsiteY7" fmla="*/ 3552825 h 3552825"/>
                <a:gd name="connsiteX0" fmla="*/ 333375 w 1564005"/>
                <a:gd name="connsiteY0" fmla="*/ 0 h 4253865"/>
                <a:gd name="connsiteX1" fmla="*/ 0 w 1564005"/>
                <a:gd name="connsiteY1" fmla="*/ 381000 h 4253865"/>
                <a:gd name="connsiteX2" fmla="*/ 504825 w 1564005"/>
                <a:gd name="connsiteY2" fmla="*/ 352425 h 4253865"/>
                <a:gd name="connsiteX3" fmla="*/ 47625 w 1564005"/>
                <a:gd name="connsiteY3" fmla="*/ 838200 h 4253865"/>
                <a:gd name="connsiteX4" fmla="*/ 333375 w 1564005"/>
                <a:gd name="connsiteY4" fmla="*/ 552450 h 4253865"/>
                <a:gd name="connsiteX5" fmla="*/ 685800 w 1564005"/>
                <a:gd name="connsiteY5" fmla="*/ 1571625 h 4253865"/>
                <a:gd name="connsiteX6" fmla="*/ 1047750 w 1564005"/>
                <a:gd name="connsiteY6" fmla="*/ 2847975 h 4253865"/>
                <a:gd name="connsiteX7" fmla="*/ 1564005 w 1564005"/>
                <a:gd name="connsiteY7" fmla="*/ 4253865 h 4253865"/>
                <a:gd name="connsiteX0" fmla="*/ 333375 w 1564005"/>
                <a:gd name="connsiteY0" fmla="*/ 0 h 4253865"/>
                <a:gd name="connsiteX1" fmla="*/ 0 w 1564005"/>
                <a:gd name="connsiteY1" fmla="*/ 381000 h 4253865"/>
                <a:gd name="connsiteX2" fmla="*/ 504825 w 1564005"/>
                <a:gd name="connsiteY2" fmla="*/ 352425 h 4253865"/>
                <a:gd name="connsiteX3" fmla="*/ 47625 w 1564005"/>
                <a:gd name="connsiteY3" fmla="*/ 838200 h 4253865"/>
                <a:gd name="connsiteX4" fmla="*/ 333375 w 1564005"/>
                <a:gd name="connsiteY4" fmla="*/ 552450 h 4253865"/>
                <a:gd name="connsiteX5" fmla="*/ 685800 w 1564005"/>
                <a:gd name="connsiteY5" fmla="*/ 1571625 h 4253865"/>
                <a:gd name="connsiteX6" fmla="*/ 1169670 w 1564005"/>
                <a:gd name="connsiteY6" fmla="*/ 2741295 h 4253865"/>
                <a:gd name="connsiteX7" fmla="*/ 1564005 w 1564005"/>
                <a:gd name="connsiteY7" fmla="*/ 4253865 h 4253865"/>
                <a:gd name="connsiteX0" fmla="*/ 333375 w 1564005"/>
                <a:gd name="connsiteY0" fmla="*/ 0 h 4253865"/>
                <a:gd name="connsiteX1" fmla="*/ 0 w 1564005"/>
                <a:gd name="connsiteY1" fmla="*/ 381000 h 4253865"/>
                <a:gd name="connsiteX2" fmla="*/ 504825 w 1564005"/>
                <a:gd name="connsiteY2" fmla="*/ 352425 h 4253865"/>
                <a:gd name="connsiteX3" fmla="*/ 47625 w 1564005"/>
                <a:gd name="connsiteY3" fmla="*/ 838200 h 4253865"/>
                <a:gd name="connsiteX4" fmla="*/ 333375 w 1564005"/>
                <a:gd name="connsiteY4" fmla="*/ 552450 h 4253865"/>
                <a:gd name="connsiteX5" fmla="*/ 762000 w 1564005"/>
                <a:gd name="connsiteY5" fmla="*/ 1571625 h 4253865"/>
                <a:gd name="connsiteX6" fmla="*/ 1169670 w 1564005"/>
                <a:gd name="connsiteY6" fmla="*/ 2741295 h 4253865"/>
                <a:gd name="connsiteX7" fmla="*/ 1564005 w 1564005"/>
                <a:gd name="connsiteY7" fmla="*/ 4253865 h 4253865"/>
                <a:gd name="connsiteX0" fmla="*/ 333375 w 1426845"/>
                <a:gd name="connsiteY0" fmla="*/ 0 h 3720465"/>
                <a:gd name="connsiteX1" fmla="*/ 0 w 1426845"/>
                <a:gd name="connsiteY1" fmla="*/ 381000 h 3720465"/>
                <a:gd name="connsiteX2" fmla="*/ 504825 w 1426845"/>
                <a:gd name="connsiteY2" fmla="*/ 352425 h 3720465"/>
                <a:gd name="connsiteX3" fmla="*/ 47625 w 1426845"/>
                <a:gd name="connsiteY3" fmla="*/ 838200 h 3720465"/>
                <a:gd name="connsiteX4" fmla="*/ 333375 w 1426845"/>
                <a:gd name="connsiteY4" fmla="*/ 552450 h 3720465"/>
                <a:gd name="connsiteX5" fmla="*/ 762000 w 1426845"/>
                <a:gd name="connsiteY5" fmla="*/ 1571625 h 3720465"/>
                <a:gd name="connsiteX6" fmla="*/ 1169670 w 1426845"/>
                <a:gd name="connsiteY6" fmla="*/ 2741295 h 3720465"/>
                <a:gd name="connsiteX7" fmla="*/ 1426845 w 1426845"/>
                <a:gd name="connsiteY7" fmla="*/ 3720465 h 3720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6845" h="3720465">
                  <a:moveTo>
                    <a:pt x="333375" y="0"/>
                  </a:moveTo>
                  <a:lnTo>
                    <a:pt x="0" y="381000"/>
                  </a:lnTo>
                  <a:lnTo>
                    <a:pt x="504825" y="352425"/>
                  </a:lnTo>
                  <a:lnTo>
                    <a:pt x="47625" y="838200"/>
                  </a:lnTo>
                  <a:lnTo>
                    <a:pt x="333375" y="552450"/>
                  </a:lnTo>
                  <a:lnTo>
                    <a:pt x="762000" y="1571625"/>
                  </a:lnTo>
                  <a:lnTo>
                    <a:pt x="1169670" y="2741295"/>
                  </a:lnTo>
                  <a:cubicBezTo>
                    <a:pt x="1217295" y="2976245"/>
                    <a:pt x="1379220" y="3485515"/>
                    <a:pt x="1426845" y="3720465"/>
                  </a:cubicBezTo>
                </a:path>
              </a:pathLst>
            </a:custGeom>
            <a:noFill/>
            <a:ln w="53975" cap="rnd">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24"/>
            <p:cNvSpPr/>
            <p:nvPr/>
          </p:nvSpPr>
          <p:spPr>
            <a:xfrm>
              <a:off x="571500" y="2362200"/>
              <a:ext cx="3710940" cy="3002280"/>
            </a:xfrm>
            <a:custGeom>
              <a:avLst/>
              <a:gdLst>
                <a:gd name="connsiteX0" fmla="*/ 3429000 w 3429000"/>
                <a:gd name="connsiteY0" fmla="*/ 2933700 h 2933700"/>
                <a:gd name="connsiteX1" fmla="*/ 2905125 w 3429000"/>
                <a:gd name="connsiteY1" fmla="*/ 2124075 h 2933700"/>
                <a:gd name="connsiteX2" fmla="*/ 1924050 w 3429000"/>
                <a:gd name="connsiteY2" fmla="*/ 962025 h 2933700"/>
                <a:gd name="connsiteX3" fmla="*/ 1352550 w 3429000"/>
                <a:gd name="connsiteY3" fmla="*/ 1438275 h 2933700"/>
                <a:gd name="connsiteX4" fmla="*/ 904875 w 3429000"/>
                <a:gd name="connsiteY4" fmla="*/ 1714500 h 2933700"/>
                <a:gd name="connsiteX5" fmla="*/ 495300 w 3429000"/>
                <a:gd name="connsiteY5" fmla="*/ 1838325 h 2933700"/>
                <a:gd name="connsiteX6" fmla="*/ 923925 w 3429000"/>
                <a:gd name="connsiteY6" fmla="*/ 1714500 h 2933700"/>
                <a:gd name="connsiteX7" fmla="*/ 1409700 w 3429000"/>
                <a:gd name="connsiteY7" fmla="*/ 1381125 h 2933700"/>
                <a:gd name="connsiteX8" fmla="*/ 1914525 w 3429000"/>
                <a:gd name="connsiteY8" fmla="*/ 942975 h 2933700"/>
                <a:gd name="connsiteX9" fmla="*/ 1704975 w 3429000"/>
                <a:gd name="connsiteY9" fmla="*/ 676275 h 2933700"/>
                <a:gd name="connsiteX10" fmla="*/ 1095375 w 3429000"/>
                <a:gd name="connsiteY10" fmla="*/ 1085850 h 2933700"/>
                <a:gd name="connsiteX11" fmla="*/ 438150 w 3429000"/>
                <a:gd name="connsiteY11" fmla="*/ 1333500 h 2933700"/>
                <a:gd name="connsiteX12" fmla="*/ 1076325 w 3429000"/>
                <a:gd name="connsiteY12" fmla="*/ 1104900 h 2933700"/>
                <a:gd name="connsiteX13" fmla="*/ 1695450 w 3429000"/>
                <a:gd name="connsiteY13" fmla="*/ 666750 h 2933700"/>
                <a:gd name="connsiteX14" fmla="*/ 1495425 w 3429000"/>
                <a:gd name="connsiteY14" fmla="*/ 390525 h 2933700"/>
                <a:gd name="connsiteX15" fmla="*/ 2152650 w 3429000"/>
                <a:gd name="connsiteY15" fmla="*/ 0 h 2933700"/>
                <a:gd name="connsiteX16" fmla="*/ 1504950 w 3429000"/>
                <a:gd name="connsiteY16" fmla="*/ 400050 h 2933700"/>
                <a:gd name="connsiteX17" fmla="*/ 781050 w 3429000"/>
                <a:gd name="connsiteY17" fmla="*/ 819150 h 2933700"/>
                <a:gd name="connsiteX18" fmla="*/ 0 w 3429000"/>
                <a:gd name="connsiteY18" fmla="*/ 1104900 h 2933700"/>
                <a:gd name="connsiteX0" fmla="*/ 3429000 w 3429000"/>
                <a:gd name="connsiteY0" fmla="*/ 2933700 h 2933700"/>
                <a:gd name="connsiteX1" fmla="*/ 2905125 w 3429000"/>
                <a:gd name="connsiteY1" fmla="*/ 2124075 h 2933700"/>
                <a:gd name="connsiteX2" fmla="*/ 1924050 w 3429000"/>
                <a:gd name="connsiteY2" fmla="*/ 962025 h 2933700"/>
                <a:gd name="connsiteX3" fmla="*/ 1352550 w 3429000"/>
                <a:gd name="connsiteY3" fmla="*/ 1438275 h 2933700"/>
                <a:gd name="connsiteX4" fmla="*/ 904875 w 3429000"/>
                <a:gd name="connsiteY4" fmla="*/ 1714500 h 2933700"/>
                <a:gd name="connsiteX5" fmla="*/ 495300 w 3429000"/>
                <a:gd name="connsiteY5" fmla="*/ 1838325 h 2933700"/>
                <a:gd name="connsiteX6" fmla="*/ 923925 w 3429000"/>
                <a:gd name="connsiteY6" fmla="*/ 1714500 h 2933700"/>
                <a:gd name="connsiteX7" fmla="*/ 1409700 w 3429000"/>
                <a:gd name="connsiteY7" fmla="*/ 1381125 h 2933700"/>
                <a:gd name="connsiteX8" fmla="*/ 1914525 w 3429000"/>
                <a:gd name="connsiteY8" fmla="*/ 942975 h 2933700"/>
                <a:gd name="connsiteX9" fmla="*/ 1704975 w 3429000"/>
                <a:gd name="connsiteY9" fmla="*/ 676275 h 2933700"/>
                <a:gd name="connsiteX10" fmla="*/ 1095375 w 3429000"/>
                <a:gd name="connsiteY10" fmla="*/ 1085850 h 2933700"/>
                <a:gd name="connsiteX11" fmla="*/ 438150 w 3429000"/>
                <a:gd name="connsiteY11" fmla="*/ 1333500 h 2933700"/>
                <a:gd name="connsiteX12" fmla="*/ 1076325 w 3429000"/>
                <a:gd name="connsiteY12" fmla="*/ 1104900 h 2933700"/>
                <a:gd name="connsiteX13" fmla="*/ 1695450 w 3429000"/>
                <a:gd name="connsiteY13" fmla="*/ 666750 h 2933700"/>
                <a:gd name="connsiteX14" fmla="*/ 1495425 w 3429000"/>
                <a:gd name="connsiteY14" fmla="*/ 390525 h 2933700"/>
                <a:gd name="connsiteX15" fmla="*/ 2152650 w 3429000"/>
                <a:gd name="connsiteY15" fmla="*/ 0 h 2933700"/>
                <a:gd name="connsiteX16" fmla="*/ 1504950 w 3429000"/>
                <a:gd name="connsiteY16" fmla="*/ 400050 h 2933700"/>
                <a:gd name="connsiteX17" fmla="*/ 781050 w 3429000"/>
                <a:gd name="connsiteY17" fmla="*/ 819150 h 2933700"/>
                <a:gd name="connsiteX18" fmla="*/ 0 w 3429000"/>
                <a:gd name="connsiteY18" fmla="*/ 1104900 h 2933700"/>
                <a:gd name="connsiteX0" fmla="*/ 3429000 w 3429000"/>
                <a:gd name="connsiteY0" fmla="*/ 2933700 h 2933700"/>
                <a:gd name="connsiteX1" fmla="*/ 2905125 w 3429000"/>
                <a:gd name="connsiteY1" fmla="*/ 2124075 h 2933700"/>
                <a:gd name="connsiteX2" fmla="*/ 1924050 w 3429000"/>
                <a:gd name="connsiteY2" fmla="*/ 962025 h 2933700"/>
                <a:gd name="connsiteX3" fmla="*/ 1352550 w 3429000"/>
                <a:gd name="connsiteY3" fmla="*/ 1438275 h 2933700"/>
                <a:gd name="connsiteX4" fmla="*/ 904875 w 3429000"/>
                <a:gd name="connsiteY4" fmla="*/ 1714500 h 2933700"/>
                <a:gd name="connsiteX5" fmla="*/ 495300 w 3429000"/>
                <a:gd name="connsiteY5" fmla="*/ 1838325 h 2933700"/>
                <a:gd name="connsiteX6" fmla="*/ 923925 w 3429000"/>
                <a:gd name="connsiteY6" fmla="*/ 1714500 h 2933700"/>
                <a:gd name="connsiteX7" fmla="*/ 1409700 w 3429000"/>
                <a:gd name="connsiteY7" fmla="*/ 1381125 h 2933700"/>
                <a:gd name="connsiteX8" fmla="*/ 1914525 w 3429000"/>
                <a:gd name="connsiteY8" fmla="*/ 942975 h 2933700"/>
                <a:gd name="connsiteX9" fmla="*/ 1704975 w 3429000"/>
                <a:gd name="connsiteY9" fmla="*/ 676275 h 2933700"/>
                <a:gd name="connsiteX10" fmla="*/ 1095375 w 3429000"/>
                <a:gd name="connsiteY10" fmla="*/ 1085850 h 2933700"/>
                <a:gd name="connsiteX11" fmla="*/ 438150 w 3429000"/>
                <a:gd name="connsiteY11" fmla="*/ 1333500 h 2933700"/>
                <a:gd name="connsiteX12" fmla="*/ 1076325 w 3429000"/>
                <a:gd name="connsiteY12" fmla="*/ 1104900 h 2933700"/>
                <a:gd name="connsiteX13" fmla="*/ 1695450 w 3429000"/>
                <a:gd name="connsiteY13" fmla="*/ 666750 h 2933700"/>
                <a:gd name="connsiteX14" fmla="*/ 1495425 w 3429000"/>
                <a:gd name="connsiteY14" fmla="*/ 390525 h 2933700"/>
                <a:gd name="connsiteX15" fmla="*/ 2152650 w 3429000"/>
                <a:gd name="connsiteY15" fmla="*/ 0 h 2933700"/>
                <a:gd name="connsiteX16" fmla="*/ 1504950 w 3429000"/>
                <a:gd name="connsiteY16" fmla="*/ 400050 h 2933700"/>
                <a:gd name="connsiteX17" fmla="*/ 781050 w 3429000"/>
                <a:gd name="connsiteY17" fmla="*/ 819150 h 2933700"/>
                <a:gd name="connsiteX18" fmla="*/ 0 w 3429000"/>
                <a:gd name="connsiteY18" fmla="*/ 1104900 h 2933700"/>
                <a:gd name="connsiteX0" fmla="*/ 3429000 w 3429000"/>
                <a:gd name="connsiteY0" fmla="*/ 2933700 h 2933700"/>
                <a:gd name="connsiteX1" fmla="*/ 2790825 w 3429000"/>
                <a:gd name="connsiteY1" fmla="*/ 1971675 h 2933700"/>
                <a:gd name="connsiteX2" fmla="*/ 1924050 w 3429000"/>
                <a:gd name="connsiteY2" fmla="*/ 962025 h 2933700"/>
                <a:gd name="connsiteX3" fmla="*/ 1352550 w 3429000"/>
                <a:gd name="connsiteY3" fmla="*/ 1438275 h 2933700"/>
                <a:gd name="connsiteX4" fmla="*/ 904875 w 3429000"/>
                <a:gd name="connsiteY4" fmla="*/ 1714500 h 2933700"/>
                <a:gd name="connsiteX5" fmla="*/ 495300 w 3429000"/>
                <a:gd name="connsiteY5" fmla="*/ 1838325 h 2933700"/>
                <a:gd name="connsiteX6" fmla="*/ 923925 w 3429000"/>
                <a:gd name="connsiteY6" fmla="*/ 1714500 h 2933700"/>
                <a:gd name="connsiteX7" fmla="*/ 1409700 w 3429000"/>
                <a:gd name="connsiteY7" fmla="*/ 1381125 h 2933700"/>
                <a:gd name="connsiteX8" fmla="*/ 1914525 w 3429000"/>
                <a:gd name="connsiteY8" fmla="*/ 942975 h 2933700"/>
                <a:gd name="connsiteX9" fmla="*/ 1704975 w 3429000"/>
                <a:gd name="connsiteY9" fmla="*/ 676275 h 2933700"/>
                <a:gd name="connsiteX10" fmla="*/ 1095375 w 3429000"/>
                <a:gd name="connsiteY10" fmla="*/ 1085850 h 2933700"/>
                <a:gd name="connsiteX11" fmla="*/ 438150 w 3429000"/>
                <a:gd name="connsiteY11" fmla="*/ 1333500 h 2933700"/>
                <a:gd name="connsiteX12" fmla="*/ 1076325 w 3429000"/>
                <a:gd name="connsiteY12" fmla="*/ 1104900 h 2933700"/>
                <a:gd name="connsiteX13" fmla="*/ 1695450 w 3429000"/>
                <a:gd name="connsiteY13" fmla="*/ 666750 h 2933700"/>
                <a:gd name="connsiteX14" fmla="*/ 1495425 w 3429000"/>
                <a:gd name="connsiteY14" fmla="*/ 390525 h 2933700"/>
                <a:gd name="connsiteX15" fmla="*/ 2152650 w 3429000"/>
                <a:gd name="connsiteY15" fmla="*/ 0 h 2933700"/>
                <a:gd name="connsiteX16" fmla="*/ 1504950 w 3429000"/>
                <a:gd name="connsiteY16" fmla="*/ 400050 h 2933700"/>
                <a:gd name="connsiteX17" fmla="*/ 781050 w 3429000"/>
                <a:gd name="connsiteY17" fmla="*/ 819150 h 2933700"/>
                <a:gd name="connsiteX18" fmla="*/ 0 w 3429000"/>
                <a:gd name="connsiteY18" fmla="*/ 1104900 h 2933700"/>
                <a:gd name="connsiteX0" fmla="*/ 3429000 w 3429000"/>
                <a:gd name="connsiteY0" fmla="*/ 2933700 h 2933700"/>
                <a:gd name="connsiteX1" fmla="*/ 2790825 w 3429000"/>
                <a:gd name="connsiteY1" fmla="*/ 1971675 h 2933700"/>
                <a:gd name="connsiteX2" fmla="*/ 1924050 w 3429000"/>
                <a:gd name="connsiteY2" fmla="*/ 962025 h 2933700"/>
                <a:gd name="connsiteX3" fmla="*/ 1352550 w 3429000"/>
                <a:gd name="connsiteY3" fmla="*/ 1438275 h 2933700"/>
                <a:gd name="connsiteX4" fmla="*/ 904875 w 3429000"/>
                <a:gd name="connsiteY4" fmla="*/ 1714500 h 2933700"/>
                <a:gd name="connsiteX5" fmla="*/ 495300 w 3429000"/>
                <a:gd name="connsiteY5" fmla="*/ 1838325 h 2933700"/>
                <a:gd name="connsiteX6" fmla="*/ 923925 w 3429000"/>
                <a:gd name="connsiteY6" fmla="*/ 1714500 h 2933700"/>
                <a:gd name="connsiteX7" fmla="*/ 1345406 w 3429000"/>
                <a:gd name="connsiteY7" fmla="*/ 1445418 h 2933700"/>
                <a:gd name="connsiteX8" fmla="*/ 1914525 w 3429000"/>
                <a:gd name="connsiteY8" fmla="*/ 942975 h 2933700"/>
                <a:gd name="connsiteX9" fmla="*/ 1704975 w 3429000"/>
                <a:gd name="connsiteY9" fmla="*/ 676275 h 2933700"/>
                <a:gd name="connsiteX10" fmla="*/ 1095375 w 3429000"/>
                <a:gd name="connsiteY10" fmla="*/ 1085850 h 2933700"/>
                <a:gd name="connsiteX11" fmla="*/ 438150 w 3429000"/>
                <a:gd name="connsiteY11" fmla="*/ 1333500 h 2933700"/>
                <a:gd name="connsiteX12" fmla="*/ 1076325 w 3429000"/>
                <a:gd name="connsiteY12" fmla="*/ 1104900 h 2933700"/>
                <a:gd name="connsiteX13" fmla="*/ 1695450 w 3429000"/>
                <a:gd name="connsiteY13" fmla="*/ 666750 h 2933700"/>
                <a:gd name="connsiteX14" fmla="*/ 1495425 w 3429000"/>
                <a:gd name="connsiteY14" fmla="*/ 390525 h 2933700"/>
                <a:gd name="connsiteX15" fmla="*/ 2152650 w 3429000"/>
                <a:gd name="connsiteY15" fmla="*/ 0 h 2933700"/>
                <a:gd name="connsiteX16" fmla="*/ 1504950 w 3429000"/>
                <a:gd name="connsiteY16" fmla="*/ 400050 h 2933700"/>
                <a:gd name="connsiteX17" fmla="*/ 781050 w 3429000"/>
                <a:gd name="connsiteY17" fmla="*/ 819150 h 2933700"/>
                <a:gd name="connsiteX18" fmla="*/ 0 w 3429000"/>
                <a:gd name="connsiteY18" fmla="*/ 1104900 h 2933700"/>
                <a:gd name="connsiteX0" fmla="*/ 3429000 w 3429000"/>
                <a:gd name="connsiteY0" fmla="*/ 2933700 h 2933700"/>
                <a:gd name="connsiteX1" fmla="*/ 2790825 w 3429000"/>
                <a:gd name="connsiteY1" fmla="*/ 1971675 h 2933700"/>
                <a:gd name="connsiteX2" fmla="*/ 1924050 w 3429000"/>
                <a:gd name="connsiteY2" fmla="*/ 962025 h 2933700"/>
                <a:gd name="connsiteX3" fmla="*/ 1352550 w 3429000"/>
                <a:gd name="connsiteY3" fmla="*/ 1438275 h 2933700"/>
                <a:gd name="connsiteX4" fmla="*/ 904875 w 3429000"/>
                <a:gd name="connsiteY4" fmla="*/ 1714500 h 2933700"/>
                <a:gd name="connsiteX5" fmla="*/ 495300 w 3429000"/>
                <a:gd name="connsiteY5" fmla="*/ 1838325 h 2933700"/>
                <a:gd name="connsiteX6" fmla="*/ 923925 w 3429000"/>
                <a:gd name="connsiteY6" fmla="*/ 1714500 h 2933700"/>
                <a:gd name="connsiteX7" fmla="*/ 1345406 w 3429000"/>
                <a:gd name="connsiteY7" fmla="*/ 1445418 h 2933700"/>
                <a:gd name="connsiteX8" fmla="*/ 1914525 w 3429000"/>
                <a:gd name="connsiteY8" fmla="*/ 942975 h 2933700"/>
                <a:gd name="connsiteX9" fmla="*/ 1704975 w 3429000"/>
                <a:gd name="connsiteY9" fmla="*/ 676275 h 2933700"/>
                <a:gd name="connsiteX10" fmla="*/ 1095375 w 3429000"/>
                <a:gd name="connsiteY10" fmla="*/ 1085850 h 2933700"/>
                <a:gd name="connsiteX11" fmla="*/ 438150 w 3429000"/>
                <a:gd name="connsiteY11" fmla="*/ 1333500 h 2933700"/>
                <a:gd name="connsiteX12" fmla="*/ 1076325 w 3429000"/>
                <a:gd name="connsiteY12" fmla="*/ 1104900 h 2933700"/>
                <a:gd name="connsiteX13" fmla="*/ 1695450 w 3429000"/>
                <a:gd name="connsiteY13" fmla="*/ 666750 h 2933700"/>
                <a:gd name="connsiteX14" fmla="*/ 1495425 w 3429000"/>
                <a:gd name="connsiteY14" fmla="*/ 390525 h 2933700"/>
                <a:gd name="connsiteX15" fmla="*/ 2152650 w 3429000"/>
                <a:gd name="connsiteY15" fmla="*/ 0 h 2933700"/>
                <a:gd name="connsiteX16" fmla="*/ 1504950 w 3429000"/>
                <a:gd name="connsiteY16" fmla="*/ 400050 h 2933700"/>
                <a:gd name="connsiteX17" fmla="*/ 781050 w 3429000"/>
                <a:gd name="connsiteY17" fmla="*/ 819150 h 2933700"/>
                <a:gd name="connsiteX18" fmla="*/ 0 w 3429000"/>
                <a:gd name="connsiteY18" fmla="*/ 1104900 h 2933700"/>
                <a:gd name="connsiteX0" fmla="*/ 3429000 w 3429000"/>
                <a:gd name="connsiteY0" fmla="*/ 2933700 h 2933700"/>
                <a:gd name="connsiteX1" fmla="*/ 2790825 w 3429000"/>
                <a:gd name="connsiteY1" fmla="*/ 1971675 h 2933700"/>
                <a:gd name="connsiteX2" fmla="*/ 1924050 w 3429000"/>
                <a:gd name="connsiteY2" fmla="*/ 962025 h 2933700"/>
                <a:gd name="connsiteX3" fmla="*/ 1352550 w 3429000"/>
                <a:gd name="connsiteY3" fmla="*/ 1438275 h 2933700"/>
                <a:gd name="connsiteX4" fmla="*/ 904875 w 3429000"/>
                <a:gd name="connsiteY4" fmla="*/ 1714500 h 2933700"/>
                <a:gd name="connsiteX5" fmla="*/ 495300 w 3429000"/>
                <a:gd name="connsiteY5" fmla="*/ 1838325 h 2933700"/>
                <a:gd name="connsiteX6" fmla="*/ 923925 w 3429000"/>
                <a:gd name="connsiteY6" fmla="*/ 1714500 h 2933700"/>
                <a:gd name="connsiteX7" fmla="*/ 1345406 w 3429000"/>
                <a:gd name="connsiteY7" fmla="*/ 1445418 h 2933700"/>
                <a:gd name="connsiteX8" fmla="*/ 1914525 w 3429000"/>
                <a:gd name="connsiteY8" fmla="*/ 942975 h 2933700"/>
                <a:gd name="connsiteX9" fmla="*/ 1704975 w 3429000"/>
                <a:gd name="connsiteY9" fmla="*/ 676275 h 2933700"/>
                <a:gd name="connsiteX10" fmla="*/ 1095375 w 3429000"/>
                <a:gd name="connsiteY10" fmla="*/ 1085850 h 2933700"/>
                <a:gd name="connsiteX11" fmla="*/ 438150 w 3429000"/>
                <a:gd name="connsiteY11" fmla="*/ 1333500 h 2933700"/>
                <a:gd name="connsiteX12" fmla="*/ 1076325 w 3429000"/>
                <a:gd name="connsiteY12" fmla="*/ 1104900 h 2933700"/>
                <a:gd name="connsiteX13" fmla="*/ 1695450 w 3429000"/>
                <a:gd name="connsiteY13" fmla="*/ 666750 h 2933700"/>
                <a:gd name="connsiteX14" fmla="*/ 1495425 w 3429000"/>
                <a:gd name="connsiteY14" fmla="*/ 390525 h 2933700"/>
                <a:gd name="connsiteX15" fmla="*/ 2152650 w 3429000"/>
                <a:gd name="connsiteY15" fmla="*/ 0 h 2933700"/>
                <a:gd name="connsiteX16" fmla="*/ 1504950 w 3429000"/>
                <a:gd name="connsiteY16" fmla="*/ 400050 h 2933700"/>
                <a:gd name="connsiteX17" fmla="*/ 781050 w 3429000"/>
                <a:gd name="connsiteY17" fmla="*/ 819150 h 2933700"/>
                <a:gd name="connsiteX18" fmla="*/ 0 w 3429000"/>
                <a:gd name="connsiteY18" fmla="*/ 1104900 h 2933700"/>
                <a:gd name="connsiteX0" fmla="*/ 3429000 w 3429000"/>
                <a:gd name="connsiteY0" fmla="*/ 2933700 h 2933700"/>
                <a:gd name="connsiteX1" fmla="*/ 2790825 w 3429000"/>
                <a:gd name="connsiteY1" fmla="*/ 1971675 h 2933700"/>
                <a:gd name="connsiteX2" fmla="*/ 1924050 w 3429000"/>
                <a:gd name="connsiteY2" fmla="*/ 962025 h 2933700"/>
                <a:gd name="connsiteX3" fmla="*/ 1352550 w 3429000"/>
                <a:gd name="connsiteY3" fmla="*/ 1438275 h 2933700"/>
                <a:gd name="connsiteX4" fmla="*/ 904875 w 3429000"/>
                <a:gd name="connsiteY4" fmla="*/ 1714500 h 2933700"/>
                <a:gd name="connsiteX5" fmla="*/ 495300 w 3429000"/>
                <a:gd name="connsiteY5" fmla="*/ 1838325 h 2933700"/>
                <a:gd name="connsiteX6" fmla="*/ 912019 w 3429000"/>
                <a:gd name="connsiteY6" fmla="*/ 1716881 h 2933700"/>
                <a:gd name="connsiteX7" fmla="*/ 1345406 w 3429000"/>
                <a:gd name="connsiteY7" fmla="*/ 1445418 h 2933700"/>
                <a:gd name="connsiteX8" fmla="*/ 1914525 w 3429000"/>
                <a:gd name="connsiteY8" fmla="*/ 942975 h 2933700"/>
                <a:gd name="connsiteX9" fmla="*/ 1704975 w 3429000"/>
                <a:gd name="connsiteY9" fmla="*/ 676275 h 2933700"/>
                <a:gd name="connsiteX10" fmla="*/ 1095375 w 3429000"/>
                <a:gd name="connsiteY10" fmla="*/ 1085850 h 2933700"/>
                <a:gd name="connsiteX11" fmla="*/ 438150 w 3429000"/>
                <a:gd name="connsiteY11" fmla="*/ 1333500 h 2933700"/>
                <a:gd name="connsiteX12" fmla="*/ 1076325 w 3429000"/>
                <a:gd name="connsiteY12" fmla="*/ 1104900 h 2933700"/>
                <a:gd name="connsiteX13" fmla="*/ 1695450 w 3429000"/>
                <a:gd name="connsiteY13" fmla="*/ 666750 h 2933700"/>
                <a:gd name="connsiteX14" fmla="*/ 1495425 w 3429000"/>
                <a:gd name="connsiteY14" fmla="*/ 390525 h 2933700"/>
                <a:gd name="connsiteX15" fmla="*/ 2152650 w 3429000"/>
                <a:gd name="connsiteY15" fmla="*/ 0 h 2933700"/>
                <a:gd name="connsiteX16" fmla="*/ 1504950 w 3429000"/>
                <a:gd name="connsiteY16" fmla="*/ 400050 h 2933700"/>
                <a:gd name="connsiteX17" fmla="*/ 781050 w 3429000"/>
                <a:gd name="connsiteY17" fmla="*/ 819150 h 2933700"/>
                <a:gd name="connsiteX18" fmla="*/ 0 w 3429000"/>
                <a:gd name="connsiteY18" fmla="*/ 1104900 h 2933700"/>
                <a:gd name="connsiteX0" fmla="*/ 3429000 w 3429000"/>
                <a:gd name="connsiteY0" fmla="*/ 2933700 h 2933700"/>
                <a:gd name="connsiteX1" fmla="*/ 2790825 w 3429000"/>
                <a:gd name="connsiteY1" fmla="*/ 1971675 h 2933700"/>
                <a:gd name="connsiteX2" fmla="*/ 1924050 w 3429000"/>
                <a:gd name="connsiteY2" fmla="*/ 962025 h 2933700"/>
                <a:gd name="connsiteX3" fmla="*/ 1352550 w 3429000"/>
                <a:gd name="connsiteY3" fmla="*/ 1438275 h 2933700"/>
                <a:gd name="connsiteX4" fmla="*/ 904875 w 3429000"/>
                <a:gd name="connsiteY4" fmla="*/ 1714500 h 2933700"/>
                <a:gd name="connsiteX5" fmla="*/ 495300 w 3429000"/>
                <a:gd name="connsiteY5" fmla="*/ 1838325 h 2933700"/>
                <a:gd name="connsiteX6" fmla="*/ 912019 w 3429000"/>
                <a:gd name="connsiteY6" fmla="*/ 1716881 h 2933700"/>
                <a:gd name="connsiteX7" fmla="*/ 1345406 w 3429000"/>
                <a:gd name="connsiteY7" fmla="*/ 1445418 h 2933700"/>
                <a:gd name="connsiteX8" fmla="*/ 1914525 w 3429000"/>
                <a:gd name="connsiteY8" fmla="*/ 942975 h 2933700"/>
                <a:gd name="connsiteX9" fmla="*/ 1704975 w 3429000"/>
                <a:gd name="connsiteY9" fmla="*/ 676275 h 2933700"/>
                <a:gd name="connsiteX10" fmla="*/ 1095375 w 3429000"/>
                <a:gd name="connsiteY10" fmla="*/ 1085850 h 2933700"/>
                <a:gd name="connsiteX11" fmla="*/ 438150 w 3429000"/>
                <a:gd name="connsiteY11" fmla="*/ 1333500 h 2933700"/>
                <a:gd name="connsiteX12" fmla="*/ 1076325 w 3429000"/>
                <a:gd name="connsiteY12" fmla="*/ 1104900 h 2933700"/>
                <a:gd name="connsiteX13" fmla="*/ 1695450 w 3429000"/>
                <a:gd name="connsiteY13" fmla="*/ 666750 h 2933700"/>
                <a:gd name="connsiteX14" fmla="*/ 1495425 w 3429000"/>
                <a:gd name="connsiteY14" fmla="*/ 390525 h 2933700"/>
                <a:gd name="connsiteX15" fmla="*/ 2152650 w 3429000"/>
                <a:gd name="connsiteY15" fmla="*/ 0 h 2933700"/>
                <a:gd name="connsiteX16" fmla="*/ 1504950 w 3429000"/>
                <a:gd name="connsiteY16" fmla="*/ 400050 h 2933700"/>
                <a:gd name="connsiteX17" fmla="*/ 781050 w 3429000"/>
                <a:gd name="connsiteY17" fmla="*/ 819150 h 2933700"/>
                <a:gd name="connsiteX18" fmla="*/ 0 w 3429000"/>
                <a:gd name="connsiteY18" fmla="*/ 1104900 h 2933700"/>
                <a:gd name="connsiteX0" fmla="*/ 3429000 w 3429000"/>
                <a:gd name="connsiteY0" fmla="*/ 2933700 h 2933700"/>
                <a:gd name="connsiteX1" fmla="*/ 2790825 w 3429000"/>
                <a:gd name="connsiteY1" fmla="*/ 1971675 h 2933700"/>
                <a:gd name="connsiteX2" fmla="*/ 1924050 w 3429000"/>
                <a:gd name="connsiteY2" fmla="*/ 962025 h 2933700"/>
                <a:gd name="connsiteX3" fmla="*/ 1352550 w 3429000"/>
                <a:gd name="connsiteY3" fmla="*/ 1438275 h 2933700"/>
                <a:gd name="connsiteX4" fmla="*/ 904875 w 3429000"/>
                <a:gd name="connsiteY4" fmla="*/ 1714500 h 2933700"/>
                <a:gd name="connsiteX5" fmla="*/ 495300 w 3429000"/>
                <a:gd name="connsiteY5" fmla="*/ 1838325 h 2933700"/>
                <a:gd name="connsiteX6" fmla="*/ 912019 w 3429000"/>
                <a:gd name="connsiteY6" fmla="*/ 1716881 h 2933700"/>
                <a:gd name="connsiteX7" fmla="*/ 1345406 w 3429000"/>
                <a:gd name="connsiteY7" fmla="*/ 1445418 h 2933700"/>
                <a:gd name="connsiteX8" fmla="*/ 1914525 w 3429000"/>
                <a:gd name="connsiteY8" fmla="*/ 942975 h 2933700"/>
                <a:gd name="connsiteX9" fmla="*/ 1704975 w 3429000"/>
                <a:gd name="connsiteY9" fmla="*/ 676275 h 2933700"/>
                <a:gd name="connsiteX10" fmla="*/ 1095375 w 3429000"/>
                <a:gd name="connsiteY10" fmla="*/ 1085850 h 2933700"/>
                <a:gd name="connsiteX11" fmla="*/ 438150 w 3429000"/>
                <a:gd name="connsiteY11" fmla="*/ 1333500 h 2933700"/>
                <a:gd name="connsiteX12" fmla="*/ 1076325 w 3429000"/>
                <a:gd name="connsiteY12" fmla="*/ 1104900 h 2933700"/>
                <a:gd name="connsiteX13" fmla="*/ 1695450 w 3429000"/>
                <a:gd name="connsiteY13" fmla="*/ 666750 h 2933700"/>
                <a:gd name="connsiteX14" fmla="*/ 1495425 w 3429000"/>
                <a:gd name="connsiteY14" fmla="*/ 390525 h 2933700"/>
                <a:gd name="connsiteX15" fmla="*/ 2152650 w 3429000"/>
                <a:gd name="connsiteY15" fmla="*/ 0 h 2933700"/>
                <a:gd name="connsiteX16" fmla="*/ 1504950 w 3429000"/>
                <a:gd name="connsiteY16" fmla="*/ 400050 h 2933700"/>
                <a:gd name="connsiteX17" fmla="*/ 781050 w 3429000"/>
                <a:gd name="connsiteY17" fmla="*/ 819150 h 2933700"/>
                <a:gd name="connsiteX18" fmla="*/ 0 w 3429000"/>
                <a:gd name="connsiteY18" fmla="*/ 1104900 h 2933700"/>
                <a:gd name="connsiteX0" fmla="*/ 3429000 w 3429000"/>
                <a:gd name="connsiteY0" fmla="*/ 2933700 h 2933700"/>
                <a:gd name="connsiteX1" fmla="*/ 2790825 w 3429000"/>
                <a:gd name="connsiteY1" fmla="*/ 1971675 h 2933700"/>
                <a:gd name="connsiteX2" fmla="*/ 1924050 w 3429000"/>
                <a:gd name="connsiteY2" fmla="*/ 962025 h 2933700"/>
                <a:gd name="connsiteX3" fmla="*/ 1352550 w 3429000"/>
                <a:gd name="connsiteY3" fmla="*/ 1438275 h 2933700"/>
                <a:gd name="connsiteX4" fmla="*/ 904875 w 3429000"/>
                <a:gd name="connsiteY4" fmla="*/ 1714500 h 2933700"/>
                <a:gd name="connsiteX5" fmla="*/ 495300 w 3429000"/>
                <a:gd name="connsiteY5" fmla="*/ 1838325 h 2933700"/>
                <a:gd name="connsiteX6" fmla="*/ 912019 w 3429000"/>
                <a:gd name="connsiteY6" fmla="*/ 1716881 h 2933700"/>
                <a:gd name="connsiteX7" fmla="*/ 1345406 w 3429000"/>
                <a:gd name="connsiteY7" fmla="*/ 1445418 h 2933700"/>
                <a:gd name="connsiteX8" fmla="*/ 1921669 w 3429000"/>
                <a:gd name="connsiteY8" fmla="*/ 964406 h 2933700"/>
                <a:gd name="connsiteX9" fmla="*/ 1704975 w 3429000"/>
                <a:gd name="connsiteY9" fmla="*/ 676275 h 2933700"/>
                <a:gd name="connsiteX10" fmla="*/ 1095375 w 3429000"/>
                <a:gd name="connsiteY10" fmla="*/ 1085850 h 2933700"/>
                <a:gd name="connsiteX11" fmla="*/ 438150 w 3429000"/>
                <a:gd name="connsiteY11" fmla="*/ 1333500 h 2933700"/>
                <a:gd name="connsiteX12" fmla="*/ 1076325 w 3429000"/>
                <a:gd name="connsiteY12" fmla="*/ 1104900 h 2933700"/>
                <a:gd name="connsiteX13" fmla="*/ 1695450 w 3429000"/>
                <a:gd name="connsiteY13" fmla="*/ 666750 h 2933700"/>
                <a:gd name="connsiteX14" fmla="*/ 1495425 w 3429000"/>
                <a:gd name="connsiteY14" fmla="*/ 390525 h 2933700"/>
                <a:gd name="connsiteX15" fmla="*/ 2152650 w 3429000"/>
                <a:gd name="connsiteY15" fmla="*/ 0 h 2933700"/>
                <a:gd name="connsiteX16" fmla="*/ 1504950 w 3429000"/>
                <a:gd name="connsiteY16" fmla="*/ 400050 h 2933700"/>
                <a:gd name="connsiteX17" fmla="*/ 781050 w 3429000"/>
                <a:gd name="connsiteY17" fmla="*/ 819150 h 2933700"/>
                <a:gd name="connsiteX18" fmla="*/ 0 w 3429000"/>
                <a:gd name="connsiteY18" fmla="*/ 1104900 h 2933700"/>
                <a:gd name="connsiteX0" fmla="*/ 3429000 w 3429000"/>
                <a:gd name="connsiteY0" fmla="*/ 2933700 h 2933700"/>
                <a:gd name="connsiteX1" fmla="*/ 2790825 w 3429000"/>
                <a:gd name="connsiteY1" fmla="*/ 1971675 h 2933700"/>
                <a:gd name="connsiteX2" fmla="*/ 1924050 w 3429000"/>
                <a:gd name="connsiteY2" fmla="*/ 962025 h 2933700"/>
                <a:gd name="connsiteX3" fmla="*/ 1352550 w 3429000"/>
                <a:gd name="connsiteY3" fmla="*/ 1438275 h 2933700"/>
                <a:gd name="connsiteX4" fmla="*/ 904875 w 3429000"/>
                <a:gd name="connsiteY4" fmla="*/ 1714500 h 2933700"/>
                <a:gd name="connsiteX5" fmla="*/ 495300 w 3429000"/>
                <a:gd name="connsiteY5" fmla="*/ 1838325 h 2933700"/>
                <a:gd name="connsiteX6" fmla="*/ 912019 w 3429000"/>
                <a:gd name="connsiteY6" fmla="*/ 1716881 h 2933700"/>
                <a:gd name="connsiteX7" fmla="*/ 1345406 w 3429000"/>
                <a:gd name="connsiteY7" fmla="*/ 1445418 h 2933700"/>
                <a:gd name="connsiteX8" fmla="*/ 1921669 w 3429000"/>
                <a:gd name="connsiteY8" fmla="*/ 964406 h 2933700"/>
                <a:gd name="connsiteX9" fmla="*/ 1704975 w 3429000"/>
                <a:gd name="connsiteY9" fmla="*/ 676275 h 2933700"/>
                <a:gd name="connsiteX10" fmla="*/ 1095375 w 3429000"/>
                <a:gd name="connsiteY10" fmla="*/ 1085850 h 2933700"/>
                <a:gd name="connsiteX11" fmla="*/ 438150 w 3429000"/>
                <a:gd name="connsiteY11" fmla="*/ 1333500 h 2933700"/>
                <a:gd name="connsiteX12" fmla="*/ 1076325 w 3429000"/>
                <a:gd name="connsiteY12" fmla="*/ 1104900 h 2933700"/>
                <a:gd name="connsiteX13" fmla="*/ 1695450 w 3429000"/>
                <a:gd name="connsiteY13" fmla="*/ 666750 h 2933700"/>
                <a:gd name="connsiteX14" fmla="*/ 1495425 w 3429000"/>
                <a:gd name="connsiteY14" fmla="*/ 390525 h 2933700"/>
                <a:gd name="connsiteX15" fmla="*/ 2152650 w 3429000"/>
                <a:gd name="connsiteY15" fmla="*/ 0 h 2933700"/>
                <a:gd name="connsiteX16" fmla="*/ 1504950 w 3429000"/>
                <a:gd name="connsiteY16" fmla="*/ 400050 h 2933700"/>
                <a:gd name="connsiteX17" fmla="*/ 781050 w 3429000"/>
                <a:gd name="connsiteY17" fmla="*/ 819150 h 2933700"/>
                <a:gd name="connsiteX18" fmla="*/ 0 w 3429000"/>
                <a:gd name="connsiteY18" fmla="*/ 1104900 h 2933700"/>
                <a:gd name="connsiteX0" fmla="*/ 3429000 w 3429000"/>
                <a:gd name="connsiteY0" fmla="*/ 2933700 h 2933700"/>
                <a:gd name="connsiteX1" fmla="*/ 2790825 w 3429000"/>
                <a:gd name="connsiteY1" fmla="*/ 1971675 h 2933700"/>
                <a:gd name="connsiteX2" fmla="*/ 1924050 w 3429000"/>
                <a:gd name="connsiteY2" fmla="*/ 962025 h 2933700"/>
                <a:gd name="connsiteX3" fmla="*/ 1352550 w 3429000"/>
                <a:gd name="connsiteY3" fmla="*/ 1438275 h 2933700"/>
                <a:gd name="connsiteX4" fmla="*/ 904875 w 3429000"/>
                <a:gd name="connsiteY4" fmla="*/ 1714500 h 2933700"/>
                <a:gd name="connsiteX5" fmla="*/ 495300 w 3429000"/>
                <a:gd name="connsiteY5" fmla="*/ 1838325 h 2933700"/>
                <a:gd name="connsiteX6" fmla="*/ 912019 w 3429000"/>
                <a:gd name="connsiteY6" fmla="*/ 1716881 h 2933700"/>
                <a:gd name="connsiteX7" fmla="*/ 1345406 w 3429000"/>
                <a:gd name="connsiteY7" fmla="*/ 1445418 h 2933700"/>
                <a:gd name="connsiteX8" fmla="*/ 1921669 w 3429000"/>
                <a:gd name="connsiteY8" fmla="*/ 964406 h 2933700"/>
                <a:gd name="connsiteX9" fmla="*/ 1704975 w 3429000"/>
                <a:gd name="connsiteY9" fmla="*/ 676275 h 2933700"/>
                <a:gd name="connsiteX10" fmla="*/ 1095375 w 3429000"/>
                <a:gd name="connsiteY10" fmla="*/ 1085850 h 2933700"/>
                <a:gd name="connsiteX11" fmla="*/ 438150 w 3429000"/>
                <a:gd name="connsiteY11" fmla="*/ 1333500 h 2933700"/>
                <a:gd name="connsiteX12" fmla="*/ 1064418 w 3429000"/>
                <a:gd name="connsiteY12" fmla="*/ 1088231 h 2933700"/>
                <a:gd name="connsiteX13" fmla="*/ 1695450 w 3429000"/>
                <a:gd name="connsiteY13" fmla="*/ 666750 h 2933700"/>
                <a:gd name="connsiteX14" fmla="*/ 1495425 w 3429000"/>
                <a:gd name="connsiteY14" fmla="*/ 390525 h 2933700"/>
                <a:gd name="connsiteX15" fmla="*/ 2152650 w 3429000"/>
                <a:gd name="connsiteY15" fmla="*/ 0 h 2933700"/>
                <a:gd name="connsiteX16" fmla="*/ 1504950 w 3429000"/>
                <a:gd name="connsiteY16" fmla="*/ 400050 h 2933700"/>
                <a:gd name="connsiteX17" fmla="*/ 781050 w 3429000"/>
                <a:gd name="connsiteY17" fmla="*/ 819150 h 2933700"/>
                <a:gd name="connsiteX18" fmla="*/ 0 w 3429000"/>
                <a:gd name="connsiteY18" fmla="*/ 1104900 h 2933700"/>
                <a:gd name="connsiteX0" fmla="*/ 3429000 w 3429000"/>
                <a:gd name="connsiteY0" fmla="*/ 2933700 h 2933700"/>
                <a:gd name="connsiteX1" fmla="*/ 2790825 w 3429000"/>
                <a:gd name="connsiteY1" fmla="*/ 1971675 h 2933700"/>
                <a:gd name="connsiteX2" fmla="*/ 1924050 w 3429000"/>
                <a:gd name="connsiteY2" fmla="*/ 962025 h 2933700"/>
                <a:gd name="connsiteX3" fmla="*/ 1352550 w 3429000"/>
                <a:gd name="connsiteY3" fmla="*/ 1438275 h 2933700"/>
                <a:gd name="connsiteX4" fmla="*/ 904875 w 3429000"/>
                <a:gd name="connsiteY4" fmla="*/ 1714500 h 2933700"/>
                <a:gd name="connsiteX5" fmla="*/ 495300 w 3429000"/>
                <a:gd name="connsiteY5" fmla="*/ 1838325 h 2933700"/>
                <a:gd name="connsiteX6" fmla="*/ 912019 w 3429000"/>
                <a:gd name="connsiteY6" fmla="*/ 1716881 h 2933700"/>
                <a:gd name="connsiteX7" fmla="*/ 1345406 w 3429000"/>
                <a:gd name="connsiteY7" fmla="*/ 1445418 h 2933700"/>
                <a:gd name="connsiteX8" fmla="*/ 1921669 w 3429000"/>
                <a:gd name="connsiteY8" fmla="*/ 964406 h 2933700"/>
                <a:gd name="connsiteX9" fmla="*/ 1704975 w 3429000"/>
                <a:gd name="connsiteY9" fmla="*/ 676275 h 2933700"/>
                <a:gd name="connsiteX10" fmla="*/ 1062037 w 3429000"/>
                <a:gd name="connsiteY10" fmla="*/ 1095375 h 2933700"/>
                <a:gd name="connsiteX11" fmla="*/ 438150 w 3429000"/>
                <a:gd name="connsiteY11" fmla="*/ 1333500 h 2933700"/>
                <a:gd name="connsiteX12" fmla="*/ 1064418 w 3429000"/>
                <a:gd name="connsiteY12" fmla="*/ 1088231 h 2933700"/>
                <a:gd name="connsiteX13" fmla="*/ 1695450 w 3429000"/>
                <a:gd name="connsiteY13" fmla="*/ 666750 h 2933700"/>
                <a:gd name="connsiteX14" fmla="*/ 1495425 w 3429000"/>
                <a:gd name="connsiteY14" fmla="*/ 390525 h 2933700"/>
                <a:gd name="connsiteX15" fmla="*/ 2152650 w 3429000"/>
                <a:gd name="connsiteY15" fmla="*/ 0 h 2933700"/>
                <a:gd name="connsiteX16" fmla="*/ 1504950 w 3429000"/>
                <a:gd name="connsiteY16" fmla="*/ 400050 h 2933700"/>
                <a:gd name="connsiteX17" fmla="*/ 781050 w 3429000"/>
                <a:gd name="connsiteY17" fmla="*/ 819150 h 2933700"/>
                <a:gd name="connsiteX18" fmla="*/ 0 w 3429000"/>
                <a:gd name="connsiteY18" fmla="*/ 1104900 h 2933700"/>
                <a:gd name="connsiteX0" fmla="*/ 3429000 w 3429000"/>
                <a:gd name="connsiteY0" fmla="*/ 2933700 h 2933700"/>
                <a:gd name="connsiteX1" fmla="*/ 2790825 w 3429000"/>
                <a:gd name="connsiteY1" fmla="*/ 1971675 h 2933700"/>
                <a:gd name="connsiteX2" fmla="*/ 1924050 w 3429000"/>
                <a:gd name="connsiteY2" fmla="*/ 962025 h 2933700"/>
                <a:gd name="connsiteX3" fmla="*/ 1352550 w 3429000"/>
                <a:gd name="connsiteY3" fmla="*/ 1438275 h 2933700"/>
                <a:gd name="connsiteX4" fmla="*/ 904875 w 3429000"/>
                <a:gd name="connsiteY4" fmla="*/ 1714500 h 2933700"/>
                <a:gd name="connsiteX5" fmla="*/ 495300 w 3429000"/>
                <a:gd name="connsiteY5" fmla="*/ 1838325 h 2933700"/>
                <a:gd name="connsiteX6" fmla="*/ 912019 w 3429000"/>
                <a:gd name="connsiteY6" fmla="*/ 1716881 h 2933700"/>
                <a:gd name="connsiteX7" fmla="*/ 1345406 w 3429000"/>
                <a:gd name="connsiteY7" fmla="*/ 1445418 h 2933700"/>
                <a:gd name="connsiteX8" fmla="*/ 1921669 w 3429000"/>
                <a:gd name="connsiteY8" fmla="*/ 964406 h 2933700"/>
                <a:gd name="connsiteX9" fmla="*/ 1704975 w 3429000"/>
                <a:gd name="connsiteY9" fmla="*/ 676275 h 2933700"/>
                <a:gd name="connsiteX10" fmla="*/ 1062037 w 3429000"/>
                <a:gd name="connsiteY10" fmla="*/ 1095375 h 2933700"/>
                <a:gd name="connsiteX11" fmla="*/ 438150 w 3429000"/>
                <a:gd name="connsiteY11" fmla="*/ 1333500 h 2933700"/>
                <a:gd name="connsiteX12" fmla="*/ 1064418 w 3429000"/>
                <a:gd name="connsiteY12" fmla="*/ 1088231 h 2933700"/>
                <a:gd name="connsiteX13" fmla="*/ 1702594 w 3429000"/>
                <a:gd name="connsiteY13" fmla="*/ 678656 h 2933700"/>
                <a:gd name="connsiteX14" fmla="*/ 1495425 w 3429000"/>
                <a:gd name="connsiteY14" fmla="*/ 390525 h 2933700"/>
                <a:gd name="connsiteX15" fmla="*/ 2152650 w 3429000"/>
                <a:gd name="connsiteY15" fmla="*/ 0 h 2933700"/>
                <a:gd name="connsiteX16" fmla="*/ 1504950 w 3429000"/>
                <a:gd name="connsiteY16" fmla="*/ 400050 h 2933700"/>
                <a:gd name="connsiteX17" fmla="*/ 781050 w 3429000"/>
                <a:gd name="connsiteY17" fmla="*/ 819150 h 2933700"/>
                <a:gd name="connsiteX18" fmla="*/ 0 w 3429000"/>
                <a:gd name="connsiteY18" fmla="*/ 1104900 h 2933700"/>
                <a:gd name="connsiteX0" fmla="*/ 3429000 w 3429000"/>
                <a:gd name="connsiteY0" fmla="*/ 2933700 h 2933700"/>
                <a:gd name="connsiteX1" fmla="*/ 2790825 w 3429000"/>
                <a:gd name="connsiteY1" fmla="*/ 1971675 h 2933700"/>
                <a:gd name="connsiteX2" fmla="*/ 1924050 w 3429000"/>
                <a:gd name="connsiteY2" fmla="*/ 962025 h 2933700"/>
                <a:gd name="connsiteX3" fmla="*/ 1352550 w 3429000"/>
                <a:gd name="connsiteY3" fmla="*/ 1438275 h 2933700"/>
                <a:gd name="connsiteX4" fmla="*/ 904875 w 3429000"/>
                <a:gd name="connsiteY4" fmla="*/ 1714500 h 2933700"/>
                <a:gd name="connsiteX5" fmla="*/ 495300 w 3429000"/>
                <a:gd name="connsiteY5" fmla="*/ 1838325 h 2933700"/>
                <a:gd name="connsiteX6" fmla="*/ 912019 w 3429000"/>
                <a:gd name="connsiteY6" fmla="*/ 1716881 h 2933700"/>
                <a:gd name="connsiteX7" fmla="*/ 1345406 w 3429000"/>
                <a:gd name="connsiteY7" fmla="*/ 1445418 h 2933700"/>
                <a:gd name="connsiteX8" fmla="*/ 1921669 w 3429000"/>
                <a:gd name="connsiteY8" fmla="*/ 964406 h 2933700"/>
                <a:gd name="connsiteX9" fmla="*/ 1704975 w 3429000"/>
                <a:gd name="connsiteY9" fmla="*/ 676275 h 2933700"/>
                <a:gd name="connsiteX10" fmla="*/ 1062037 w 3429000"/>
                <a:gd name="connsiteY10" fmla="*/ 1095375 h 2933700"/>
                <a:gd name="connsiteX11" fmla="*/ 438150 w 3429000"/>
                <a:gd name="connsiteY11" fmla="*/ 1333500 h 2933700"/>
                <a:gd name="connsiteX12" fmla="*/ 1064418 w 3429000"/>
                <a:gd name="connsiteY12" fmla="*/ 1088231 h 2933700"/>
                <a:gd name="connsiteX13" fmla="*/ 1702594 w 3429000"/>
                <a:gd name="connsiteY13" fmla="*/ 678656 h 2933700"/>
                <a:gd name="connsiteX14" fmla="*/ 1495425 w 3429000"/>
                <a:gd name="connsiteY14" fmla="*/ 390525 h 2933700"/>
                <a:gd name="connsiteX15" fmla="*/ 2152650 w 3429000"/>
                <a:gd name="connsiteY15" fmla="*/ 0 h 2933700"/>
                <a:gd name="connsiteX16" fmla="*/ 1504950 w 3429000"/>
                <a:gd name="connsiteY16" fmla="*/ 400050 h 2933700"/>
                <a:gd name="connsiteX17" fmla="*/ 781050 w 3429000"/>
                <a:gd name="connsiteY17" fmla="*/ 819150 h 2933700"/>
                <a:gd name="connsiteX18" fmla="*/ 0 w 3429000"/>
                <a:gd name="connsiteY18" fmla="*/ 1104900 h 2933700"/>
                <a:gd name="connsiteX0" fmla="*/ 3429000 w 3429000"/>
                <a:gd name="connsiteY0" fmla="*/ 2933700 h 2933700"/>
                <a:gd name="connsiteX1" fmla="*/ 2790825 w 3429000"/>
                <a:gd name="connsiteY1" fmla="*/ 1971675 h 2933700"/>
                <a:gd name="connsiteX2" fmla="*/ 1924050 w 3429000"/>
                <a:gd name="connsiteY2" fmla="*/ 962025 h 2933700"/>
                <a:gd name="connsiteX3" fmla="*/ 1352550 w 3429000"/>
                <a:gd name="connsiteY3" fmla="*/ 1438275 h 2933700"/>
                <a:gd name="connsiteX4" fmla="*/ 904875 w 3429000"/>
                <a:gd name="connsiteY4" fmla="*/ 1714500 h 2933700"/>
                <a:gd name="connsiteX5" fmla="*/ 495300 w 3429000"/>
                <a:gd name="connsiteY5" fmla="*/ 1838325 h 2933700"/>
                <a:gd name="connsiteX6" fmla="*/ 912019 w 3429000"/>
                <a:gd name="connsiteY6" fmla="*/ 1716881 h 2933700"/>
                <a:gd name="connsiteX7" fmla="*/ 1345406 w 3429000"/>
                <a:gd name="connsiteY7" fmla="*/ 1445418 h 2933700"/>
                <a:gd name="connsiteX8" fmla="*/ 1921669 w 3429000"/>
                <a:gd name="connsiteY8" fmla="*/ 964406 h 2933700"/>
                <a:gd name="connsiteX9" fmla="*/ 1704975 w 3429000"/>
                <a:gd name="connsiteY9" fmla="*/ 676275 h 2933700"/>
                <a:gd name="connsiteX10" fmla="*/ 1062037 w 3429000"/>
                <a:gd name="connsiteY10" fmla="*/ 1095375 h 2933700"/>
                <a:gd name="connsiteX11" fmla="*/ 438150 w 3429000"/>
                <a:gd name="connsiteY11" fmla="*/ 1333500 h 2933700"/>
                <a:gd name="connsiteX12" fmla="*/ 1064418 w 3429000"/>
                <a:gd name="connsiteY12" fmla="*/ 1088231 h 2933700"/>
                <a:gd name="connsiteX13" fmla="*/ 1702594 w 3429000"/>
                <a:gd name="connsiteY13" fmla="*/ 678656 h 2933700"/>
                <a:gd name="connsiteX14" fmla="*/ 1507331 w 3429000"/>
                <a:gd name="connsiteY14" fmla="*/ 404812 h 2933700"/>
                <a:gd name="connsiteX15" fmla="*/ 2152650 w 3429000"/>
                <a:gd name="connsiteY15" fmla="*/ 0 h 2933700"/>
                <a:gd name="connsiteX16" fmla="*/ 1504950 w 3429000"/>
                <a:gd name="connsiteY16" fmla="*/ 400050 h 2933700"/>
                <a:gd name="connsiteX17" fmla="*/ 781050 w 3429000"/>
                <a:gd name="connsiteY17" fmla="*/ 819150 h 2933700"/>
                <a:gd name="connsiteX18" fmla="*/ 0 w 3429000"/>
                <a:gd name="connsiteY18" fmla="*/ 1104900 h 2933700"/>
                <a:gd name="connsiteX0" fmla="*/ 3520440 w 3520440"/>
                <a:gd name="connsiteY0" fmla="*/ 3002280 h 3002280"/>
                <a:gd name="connsiteX1" fmla="*/ 2790825 w 3520440"/>
                <a:gd name="connsiteY1" fmla="*/ 1971675 h 3002280"/>
                <a:gd name="connsiteX2" fmla="*/ 1924050 w 3520440"/>
                <a:gd name="connsiteY2" fmla="*/ 962025 h 3002280"/>
                <a:gd name="connsiteX3" fmla="*/ 1352550 w 3520440"/>
                <a:gd name="connsiteY3" fmla="*/ 1438275 h 3002280"/>
                <a:gd name="connsiteX4" fmla="*/ 904875 w 3520440"/>
                <a:gd name="connsiteY4" fmla="*/ 1714500 h 3002280"/>
                <a:gd name="connsiteX5" fmla="*/ 495300 w 3520440"/>
                <a:gd name="connsiteY5" fmla="*/ 1838325 h 3002280"/>
                <a:gd name="connsiteX6" fmla="*/ 912019 w 3520440"/>
                <a:gd name="connsiteY6" fmla="*/ 1716881 h 3002280"/>
                <a:gd name="connsiteX7" fmla="*/ 1345406 w 3520440"/>
                <a:gd name="connsiteY7" fmla="*/ 1445418 h 3002280"/>
                <a:gd name="connsiteX8" fmla="*/ 1921669 w 3520440"/>
                <a:gd name="connsiteY8" fmla="*/ 964406 h 3002280"/>
                <a:gd name="connsiteX9" fmla="*/ 1704975 w 3520440"/>
                <a:gd name="connsiteY9" fmla="*/ 676275 h 3002280"/>
                <a:gd name="connsiteX10" fmla="*/ 1062037 w 3520440"/>
                <a:gd name="connsiteY10" fmla="*/ 1095375 h 3002280"/>
                <a:gd name="connsiteX11" fmla="*/ 438150 w 3520440"/>
                <a:gd name="connsiteY11" fmla="*/ 1333500 h 3002280"/>
                <a:gd name="connsiteX12" fmla="*/ 1064418 w 3520440"/>
                <a:gd name="connsiteY12" fmla="*/ 1088231 h 3002280"/>
                <a:gd name="connsiteX13" fmla="*/ 1702594 w 3520440"/>
                <a:gd name="connsiteY13" fmla="*/ 678656 h 3002280"/>
                <a:gd name="connsiteX14" fmla="*/ 1507331 w 3520440"/>
                <a:gd name="connsiteY14" fmla="*/ 404812 h 3002280"/>
                <a:gd name="connsiteX15" fmla="*/ 2152650 w 3520440"/>
                <a:gd name="connsiteY15" fmla="*/ 0 h 3002280"/>
                <a:gd name="connsiteX16" fmla="*/ 1504950 w 3520440"/>
                <a:gd name="connsiteY16" fmla="*/ 400050 h 3002280"/>
                <a:gd name="connsiteX17" fmla="*/ 781050 w 3520440"/>
                <a:gd name="connsiteY17" fmla="*/ 819150 h 3002280"/>
                <a:gd name="connsiteX18" fmla="*/ 0 w 3520440"/>
                <a:gd name="connsiteY18" fmla="*/ 1104900 h 3002280"/>
                <a:gd name="connsiteX0" fmla="*/ 3520440 w 3520440"/>
                <a:gd name="connsiteY0" fmla="*/ 3002280 h 3002280"/>
                <a:gd name="connsiteX1" fmla="*/ 2790825 w 3520440"/>
                <a:gd name="connsiteY1" fmla="*/ 1971675 h 3002280"/>
                <a:gd name="connsiteX2" fmla="*/ 1924050 w 3520440"/>
                <a:gd name="connsiteY2" fmla="*/ 962025 h 3002280"/>
                <a:gd name="connsiteX3" fmla="*/ 1352550 w 3520440"/>
                <a:gd name="connsiteY3" fmla="*/ 1438275 h 3002280"/>
                <a:gd name="connsiteX4" fmla="*/ 904875 w 3520440"/>
                <a:gd name="connsiteY4" fmla="*/ 1714500 h 3002280"/>
                <a:gd name="connsiteX5" fmla="*/ 495300 w 3520440"/>
                <a:gd name="connsiteY5" fmla="*/ 1838325 h 3002280"/>
                <a:gd name="connsiteX6" fmla="*/ 912019 w 3520440"/>
                <a:gd name="connsiteY6" fmla="*/ 1716881 h 3002280"/>
                <a:gd name="connsiteX7" fmla="*/ 1345406 w 3520440"/>
                <a:gd name="connsiteY7" fmla="*/ 1445418 h 3002280"/>
                <a:gd name="connsiteX8" fmla="*/ 1921669 w 3520440"/>
                <a:gd name="connsiteY8" fmla="*/ 964406 h 3002280"/>
                <a:gd name="connsiteX9" fmla="*/ 1704975 w 3520440"/>
                <a:gd name="connsiteY9" fmla="*/ 676275 h 3002280"/>
                <a:gd name="connsiteX10" fmla="*/ 1062037 w 3520440"/>
                <a:gd name="connsiteY10" fmla="*/ 1095375 h 3002280"/>
                <a:gd name="connsiteX11" fmla="*/ 438150 w 3520440"/>
                <a:gd name="connsiteY11" fmla="*/ 1333500 h 3002280"/>
                <a:gd name="connsiteX12" fmla="*/ 1064418 w 3520440"/>
                <a:gd name="connsiteY12" fmla="*/ 1088231 h 3002280"/>
                <a:gd name="connsiteX13" fmla="*/ 1702594 w 3520440"/>
                <a:gd name="connsiteY13" fmla="*/ 678656 h 3002280"/>
                <a:gd name="connsiteX14" fmla="*/ 1507331 w 3520440"/>
                <a:gd name="connsiteY14" fmla="*/ 404812 h 3002280"/>
                <a:gd name="connsiteX15" fmla="*/ 2152650 w 3520440"/>
                <a:gd name="connsiteY15" fmla="*/ 0 h 3002280"/>
                <a:gd name="connsiteX16" fmla="*/ 1504950 w 3520440"/>
                <a:gd name="connsiteY16" fmla="*/ 400050 h 3002280"/>
                <a:gd name="connsiteX17" fmla="*/ 781050 w 3520440"/>
                <a:gd name="connsiteY17" fmla="*/ 819150 h 3002280"/>
                <a:gd name="connsiteX18" fmla="*/ 0 w 3520440"/>
                <a:gd name="connsiteY18" fmla="*/ 1104900 h 3002280"/>
                <a:gd name="connsiteX0" fmla="*/ 3520440 w 3520440"/>
                <a:gd name="connsiteY0" fmla="*/ 3002280 h 3002280"/>
                <a:gd name="connsiteX1" fmla="*/ 2874645 w 3520440"/>
                <a:gd name="connsiteY1" fmla="*/ 2025015 h 3002280"/>
                <a:gd name="connsiteX2" fmla="*/ 1924050 w 3520440"/>
                <a:gd name="connsiteY2" fmla="*/ 962025 h 3002280"/>
                <a:gd name="connsiteX3" fmla="*/ 1352550 w 3520440"/>
                <a:gd name="connsiteY3" fmla="*/ 1438275 h 3002280"/>
                <a:gd name="connsiteX4" fmla="*/ 904875 w 3520440"/>
                <a:gd name="connsiteY4" fmla="*/ 1714500 h 3002280"/>
                <a:gd name="connsiteX5" fmla="*/ 495300 w 3520440"/>
                <a:gd name="connsiteY5" fmla="*/ 1838325 h 3002280"/>
                <a:gd name="connsiteX6" fmla="*/ 912019 w 3520440"/>
                <a:gd name="connsiteY6" fmla="*/ 1716881 h 3002280"/>
                <a:gd name="connsiteX7" fmla="*/ 1345406 w 3520440"/>
                <a:gd name="connsiteY7" fmla="*/ 1445418 h 3002280"/>
                <a:gd name="connsiteX8" fmla="*/ 1921669 w 3520440"/>
                <a:gd name="connsiteY8" fmla="*/ 964406 h 3002280"/>
                <a:gd name="connsiteX9" fmla="*/ 1704975 w 3520440"/>
                <a:gd name="connsiteY9" fmla="*/ 676275 h 3002280"/>
                <a:gd name="connsiteX10" fmla="*/ 1062037 w 3520440"/>
                <a:gd name="connsiteY10" fmla="*/ 1095375 h 3002280"/>
                <a:gd name="connsiteX11" fmla="*/ 438150 w 3520440"/>
                <a:gd name="connsiteY11" fmla="*/ 1333500 h 3002280"/>
                <a:gd name="connsiteX12" fmla="*/ 1064418 w 3520440"/>
                <a:gd name="connsiteY12" fmla="*/ 1088231 h 3002280"/>
                <a:gd name="connsiteX13" fmla="*/ 1702594 w 3520440"/>
                <a:gd name="connsiteY13" fmla="*/ 678656 h 3002280"/>
                <a:gd name="connsiteX14" fmla="*/ 1507331 w 3520440"/>
                <a:gd name="connsiteY14" fmla="*/ 404812 h 3002280"/>
                <a:gd name="connsiteX15" fmla="*/ 2152650 w 3520440"/>
                <a:gd name="connsiteY15" fmla="*/ 0 h 3002280"/>
                <a:gd name="connsiteX16" fmla="*/ 1504950 w 3520440"/>
                <a:gd name="connsiteY16" fmla="*/ 400050 h 3002280"/>
                <a:gd name="connsiteX17" fmla="*/ 781050 w 3520440"/>
                <a:gd name="connsiteY17" fmla="*/ 819150 h 3002280"/>
                <a:gd name="connsiteX18" fmla="*/ 0 w 3520440"/>
                <a:gd name="connsiteY18" fmla="*/ 1104900 h 3002280"/>
                <a:gd name="connsiteX0" fmla="*/ 3520440 w 3520440"/>
                <a:gd name="connsiteY0" fmla="*/ 3002280 h 3002280"/>
                <a:gd name="connsiteX1" fmla="*/ 2874645 w 3520440"/>
                <a:gd name="connsiteY1" fmla="*/ 2025015 h 3002280"/>
                <a:gd name="connsiteX2" fmla="*/ 1924050 w 3520440"/>
                <a:gd name="connsiteY2" fmla="*/ 962025 h 3002280"/>
                <a:gd name="connsiteX3" fmla="*/ 1352550 w 3520440"/>
                <a:gd name="connsiteY3" fmla="*/ 1438275 h 3002280"/>
                <a:gd name="connsiteX4" fmla="*/ 904875 w 3520440"/>
                <a:gd name="connsiteY4" fmla="*/ 1714500 h 3002280"/>
                <a:gd name="connsiteX5" fmla="*/ 912019 w 3520440"/>
                <a:gd name="connsiteY5" fmla="*/ 1716881 h 3002280"/>
                <a:gd name="connsiteX6" fmla="*/ 1345406 w 3520440"/>
                <a:gd name="connsiteY6" fmla="*/ 1445418 h 3002280"/>
                <a:gd name="connsiteX7" fmla="*/ 1921669 w 3520440"/>
                <a:gd name="connsiteY7" fmla="*/ 964406 h 3002280"/>
                <a:gd name="connsiteX8" fmla="*/ 1704975 w 3520440"/>
                <a:gd name="connsiteY8" fmla="*/ 676275 h 3002280"/>
                <a:gd name="connsiteX9" fmla="*/ 1062037 w 3520440"/>
                <a:gd name="connsiteY9" fmla="*/ 1095375 h 3002280"/>
                <a:gd name="connsiteX10" fmla="*/ 438150 w 3520440"/>
                <a:gd name="connsiteY10" fmla="*/ 1333500 h 3002280"/>
                <a:gd name="connsiteX11" fmla="*/ 1064418 w 3520440"/>
                <a:gd name="connsiteY11" fmla="*/ 1088231 h 3002280"/>
                <a:gd name="connsiteX12" fmla="*/ 1702594 w 3520440"/>
                <a:gd name="connsiteY12" fmla="*/ 678656 h 3002280"/>
                <a:gd name="connsiteX13" fmla="*/ 1507331 w 3520440"/>
                <a:gd name="connsiteY13" fmla="*/ 404812 h 3002280"/>
                <a:gd name="connsiteX14" fmla="*/ 2152650 w 3520440"/>
                <a:gd name="connsiteY14" fmla="*/ 0 h 3002280"/>
                <a:gd name="connsiteX15" fmla="*/ 1504950 w 3520440"/>
                <a:gd name="connsiteY15" fmla="*/ 400050 h 3002280"/>
                <a:gd name="connsiteX16" fmla="*/ 781050 w 3520440"/>
                <a:gd name="connsiteY16" fmla="*/ 819150 h 3002280"/>
                <a:gd name="connsiteX17" fmla="*/ 0 w 3520440"/>
                <a:gd name="connsiteY17" fmla="*/ 1104900 h 3002280"/>
                <a:gd name="connsiteX0" fmla="*/ 3520440 w 3520440"/>
                <a:gd name="connsiteY0" fmla="*/ 3002280 h 3002280"/>
                <a:gd name="connsiteX1" fmla="*/ 2874645 w 3520440"/>
                <a:gd name="connsiteY1" fmla="*/ 2025015 h 3002280"/>
                <a:gd name="connsiteX2" fmla="*/ 1924050 w 3520440"/>
                <a:gd name="connsiteY2" fmla="*/ 962025 h 3002280"/>
                <a:gd name="connsiteX3" fmla="*/ 1352550 w 3520440"/>
                <a:gd name="connsiteY3" fmla="*/ 1438275 h 3002280"/>
                <a:gd name="connsiteX4" fmla="*/ 904875 w 3520440"/>
                <a:gd name="connsiteY4" fmla="*/ 1714500 h 3002280"/>
                <a:gd name="connsiteX5" fmla="*/ 1345406 w 3520440"/>
                <a:gd name="connsiteY5" fmla="*/ 1445418 h 3002280"/>
                <a:gd name="connsiteX6" fmla="*/ 1921669 w 3520440"/>
                <a:gd name="connsiteY6" fmla="*/ 964406 h 3002280"/>
                <a:gd name="connsiteX7" fmla="*/ 1704975 w 3520440"/>
                <a:gd name="connsiteY7" fmla="*/ 676275 h 3002280"/>
                <a:gd name="connsiteX8" fmla="*/ 1062037 w 3520440"/>
                <a:gd name="connsiteY8" fmla="*/ 1095375 h 3002280"/>
                <a:gd name="connsiteX9" fmla="*/ 438150 w 3520440"/>
                <a:gd name="connsiteY9" fmla="*/ 1333500 h 3002280"/>
                <a:gd name="connsiteX10" fmla="*/ 1064418 w 3520440"/>
                <a:gd name="connsiteY10" fmla="*/ 1088231 h 3002280"/>
                <a:gd name="connsiteX11" fmla="*/ 1702594 w 3520440"/>
                <a:gd name="connsiteY11" fmla="*/ 678656 h 3002280"/>
                <a:gd name="connsiteX12" fmla="*/ 1507331 w 3520440"/>
                <a:gd name="connsiteY12" fmla="*/ 404812 h 3002280"/>
                <a:gd name="connsiteX13" fmla="*/ 2152650 w 3520440"/>
                <a:gd name="connsiteY13" fmla="*/ 0 h 3002280"/>
                <a:gd name="connsiteX14" fmla="*/ 1504950 w 3520440"/>
                <a:gd name="connsiteY14" fmla="*/ 400050 h 3002280"/>
                <a:gd name="connsiteX15" fmla="*/ 781050 w 3520440"/>
                <a:gd name="connsiteY15" fmla="*/ 819150 h 3002280"/>
                <a:gd name="connsiteX16" fmla="*/ 0 w 3520440"/>
                <a:gd name="connsiteY16" fmla="*/ 1104900 h 3002280"/>
                <a:gd name="connsiteX0" fmla="*/ 3520440 w 3520440"/>
                <a:gd name="connsiteY0" fmla="*/ 3002280 h 3002280"/>
                <a:gd name="connsiteX1" fmla="*/ 2874645 w 3520440"/>
                <a:gd name="connsiteY1" fmla="*/ 2025015 h 3002280"/>
                <a:gd name="connsiteX2" fmla="*/ 1924050 w 3520440"/>
                <a:gd name="connsiteY2" fmla="*/ 962025 h 3002280"/>
                <a:gd name="connsiteX3" fmla="*/ 1352550 w 3520440"/>
                <a:gd name="connsiteY3" fmla="*/ 1438275 h 3002280"/>
                <a:gd name="connsiteX4" fmla="*/ 904875 w 3520440"/>
                <a:gd name="connsiteY4" fmla="*/ 1714500 h 3002280"/>
                <a:gd name="connsiteX5" fmla="*/ 1921669 w 3520440"/>
                <a:gd name="connsiteY5" fmla="*/ 964406 h 3002280"/>
                <a:gd name="connsiteX6" fmla="*/ 1704975 w 3520440"/>
                <a:gd name="connsiteY6" fmla="*/ 676275 h 3002280"/>
                <a:gd name="connsiteX7" fmla="*/ 1062037 w 3520440"/>
                <a:gd name="connsiteY7" fmla="*/ 1095375 h 3002280"/>
                <a:gd name="connsiteX8" fmla="*/ 438150 w 3520440"/>
                <a:gd name="connsiteY8" fmla="*/ 1333500 h 3002280"/>
                <a:gd name="connsiteX9" fmla="*/ 1064418 w 3520440"/>
                <a:gd name="connsiteY9" fmla="*/ 1088231 h 3002280"/>
                <a:gd name="connsiteX10" fmla="*/ 1702594 w 3520440"/>
                <a:gd name="connsiteY10" fmla="*/ 678656 h 3002280"/>
                <a:gd name="connsiteX11" fmla="*/ 1507331 w 3520440"/>
                <a:gd name="connsiteY11" fmla="*/ 404812 h 3002280"/>
                <a:gd name="connsiteX12" fmla="*/ 2152650 w 3520440"/>
                <a:gd name="connsiteY12" fmla="*/ 0 h 3002280"/>
                <a:gd name="connsiteX13" fmla="*/ 1504950 w 3520440"/>
                <a:gd name="connsiteY13" fmla="*/ 400050 h 3002280"/>
                <a:gd name="connsiteX14" fmla="*/ 781050 w 3520440"/>
                <a:gd name="connsiteY14" fmla="*/ 819150 h 3002280"/>
                <a:gd name="connsiteX15" fmla="*/ 0 w 3520440"/>
                <a:gd name="connsiteY15" fmla="*/ 1104900 h 3002280"/>
                <a:gd name="connsiteX0" fmla="*/ 3520440 w 3520440"/>
                <a:gd name="connsiteY0" fmla="*/ 3002280 h 3002280"/>
                <a:gd name="connsiteX1" fmla="*/ 2874645 w 3520440"/>
                <a:gd name="connsiteY1" fmla="*/ 2025015 h 3002280"/>
                <a:gd name="connsiteX2" fmla="*/ 1924050 w 3520440"/>
                <a:gd name="connsiteY2" fmla="*/ 962025 h 3002280"/>
                <a:gd name="connsiteX3" fmla="*/ 904875 w 3520440"/>
                <a:gd name="connsiteY3" fmla="*/ 1714500 h 3002280"/>
                <a:gd name="connsiteX4" fmla="*/ 1921669 w 3520440"/>
                <a:gd name="connsiteY4" fmla="*/ 964406 h 3002280"/>
                <a:gd name="connsiteX5" fmla="*/ 1704975 w 3520440"/>
                <a:gd name="connsiteY5" fmla="*/ 676275 h 3002280"/>
                <a:gd name="connsiteX6" fmla="*/ 1062037 w 3520440"/>
                <a:gd name="connsiteY6" fmla="*/ 1095375 h 3002280"/>
                <a:gd name="connsiteX7" fmla="*/ 438150 w 3520440"/>
                <a:gd name="connsiteY7" fmla="*/ 1333500 h 3002280"/>
                <a:gd name="connsiteX8" fmla="*/ 1064418 w 3520440"/>
                <a:gd name="connsiteY8" fmla="*/ 1088231 h 3002280"/>
                <a:gd name="connsiteX9" fmla="*/ 1702594 w 3520440"/>
                <a:gd name="connsiteY9" fmla="*/ 678656 h 3002280"/>
                <a:gd name="connsiteX10" fmla="*/ 1507331 w 3520440"/>
                <a:gd name="connsiteY10" fmla="*/ 404812 h 3002280"/>
                <a:gd name="connsiteX11" fmla="*/ 2152650 w 3520440"/>
                <a:gd name="connsiteY11" fmla="*/ 0 h 3002280"/>
                <a:gd name="connsiteX12" fmla="*/ 1504950 w 3520440"/>
                <a:gd name="connsiteY12" fmla="*/ 400050 h 3002280"/>
                <a:gd name="connsiteX13" fmla="*/ 781050 w 3520440"/>
                <a:gd name="connsiteY13" fmla="*/ 819150 h 3002280"/>
                <a:gd name="connsiteX14" fmla="*/ 0 w 3520440"/>
                <a:gd name="connsiteY14" fmla="*/ 1104900 h 3002280"/>
                <a:gd name="connsiteX0" fmla="*/ 3520440 w 3520440"/>
                <a:gd name="connsiteY0" fmla="*/ 3002280 h 3002280"/>
                <a:gd name="connsiteX1" fmla="*/ 2874645 w 3520440"/>
                <a:gd name="connsiteY1" fmla="*/ 2025015 h 3002280"/>
                <a:gd name="connsiteX2" fmla="*/ 1924050 w 3520440"/>
                <a:gd name="connsiteY2" fmla="*/ 962025 h 3002280"/>
                <a:gd name="connsiteX3" fmla="*/ 904875 w 3520440"/>
                <a:gd name="connsiteY3" fmla="*/ 1714500 h 3002280"/>
                <a:gd name="connsiteX4" fmla="*/ 1921669 w 3520440"/>
                <a:gd name="connsiteY4" fmla="*/ 964406 h 3002280"/>
                <a:gd name="connsiteX5" fmla="*/ 1704975 w 3520440"/>
                <a:gd name="connsiteY5" fmla="*/ 676275 h 3002280"/>
                <a:gd name="connsiteX6" fmla="*/ 1062037 w 3520440"/>
                <a:gd name="connsiteY6" fmla="*/ 1095375 h 3002280"/>
                <a:gd name="connsiteX7" fmla="*/ 438150 w 3520440"/>
                <a:gd name="connsiteY7" fmla="*/ 1333500 h 3002280"/>
                <a:gd name="connsiteX8" fmla="*/ 1064418 w 3520440"/>
                <a:gd name="connsiteY8" fmla="*/ 1088231 h 3002280"/>
                <a:gd name="connsiteX9" fmla="*/ 1702594 w 3520440"/>
                <a:gd name="connsiteY9" fmla="*/ 678656 h 3002280"/>
                <a:gd name="connsiteX10" fmla="*/ 1507331 w 3520440"/>
                <a:gd name="connsiteY10" fmla="*/ 404812 h 3002280"/>
                <a:gd name="connsiteX11" fmla="*/ 2152650 w 3520440"/>
                <a:gd name="connsiteY11" fmla="*/ 0 h 3002280"/>
                <a:gd name="connsiteX12" fmla="*/ 1504950 w 3520440"/>
                <a:gd name="connsiteY12" fmla="*/ 400050 h 3002280"/>
                <a:gd name="connsiteX13" fmla="*/ 781050 w 3520440"/>
                <a:gd name="connsiteY13" fmla="*/ 819150 h 3002280"/>
                <a:gd name="connsiteX14" fmla="*/ 0 w 3520440"/>
                <a:gd name="connsiteY14" fmla="*/ 1104900 h 3002280"/>
                <a:gd name="connsiteX0" fmla="*/ 3520440 w 3520440"/>
                <a:gd name="connsiteY0" fmla="*/ 3002280 h 3002280"/>
                <a:gd name="connsiteX1" fmla="*/ 2874645 w 3520440"/>
                <a:gd name="connsiteY1" fmla="*/ 2025015 h 3002280"/>
                <a:gd name="connsiteX2" fmla="*/ 1924050 w 3520440"/>
                <a:gd name="connsiteY2" fmla="*/ 962025 h 3002280"/>
                <a:gd name="connsiteX3" fmla="*/ 1921669 w 3520440"/>
                <a:gd name="connsiteY3" fmla="*/ 964406 h 3002280"/>
                <a:gd name="connsiteX4" fmla="*/ 1704975 w 3520440"/>
                <a:gd name="connsiteY4" fmla="*/ 676275 h 3002280"/>
                <a:gd name="connsiteX5" fmla="*/ 1062037 w 3520440"/>
                <a:gd name="connsiteY5" fmla="*/ 1095375 h 3002280"/>
                <a:gd name="connsiteX6" fmla="*/ 438150 w 3520440"/>
                <a:gd name="connsiteY6" fmla="*/ 1333500 h 3002280"/>
                <a:gd name="connsiteX7" fmla="*/ 1064418 w 3520440"/>
                <a:gd name="connsiteY7" fmla="*/ 1088231 h 3002280"/>
                <a:gd name="connsiteX8" fmla="*/ 1702594 w 3520440"/>
                <a:gd name="connsiteY8" fmla="*/ 678656 h 3002280"/>
                <a:gd name="connsiteX9" fmla="*/ 1507331 w 3520440"/>
                <a:gd name="connsiteY9" fmla="*/ 404812 h 3002280"/>
                <a:gd name="connsiteX10" fmla="*/ 2152650 w 3520440"/>
                <a:gd name="connsiteY10" fmla="*/ 0 h 3002280"/>
                <a:gd name="connsiteX11" fmla="*/ 1504950 w 3520440"/>
                <a:gd name="connsiteY11" fmla="*/ 400050 h 3002280"/>
                <a:gd name="connsiteX12" fmla="*/ 781050 w 3520440"/>
                <a:gd name="connsiteY12" fmla="*/ 819150 h 3002280"/>
                <a:gd name="connsiteX13" fmla="*/ 0 w 3520440"/>
                <a:gd name="connsiteY13" fmla="*/ 1104900 h 3002280"/>
                <a:gd name="connsiteX0" fmla="*/ 3520440 w 3520440"/>
                <a:gd name="connsiteY0" fmla="*/ 3002280 h 3002280"/>
                <a:gd name="connsiteX1" fmla="*/ 2874645 w 3520440"/>
                <a:gd name="connsiteY1" fmla="*/ 2025015 h 3002280"/>
                <a:gd name="connsiteX2" fmla="*/ 1924050 w 3520440"/>
                <a:gd name="connsiteY2" fmla="*/ 962025 h 3002280"/>
                <a:gd name="connsiteX3" fmla="*/ 2013109 w 3520440"/>
                <a:gd name="connsiteY3" fmla="*/ 842486 h 3002280"/>
                <a:gd name="connsiteX4" fmla="*/ 1704975 w 3520440"/>
                <a:gd name="connsiteY4" fmla="*/ 676275 h 3002280"/>
                <a:gd name="connsiteX5" fmla="*/ 1062037 w 3520440"/>
                <a:gd name="connsiteY5" fmla="*/ 1095375 h 3002280"/>
                <a:gd name="connsiteX6" fmla="*/ 438150 w 3520440"/>
                <a:gd name="connsiteY6" fmla="*/ 1333500 h 3002280"/>
                <a:gd name="connsiteX7" fmla="*/ 1064418 w 3520440"/>
                <a:gd name="connsiteY7" fmla="*/ 1088231 h 3002280"/>
                <a:gd name="connsiteX8" fmla="*/ 1702594 w 3520440"/>
                <a:gd name="connsiteY8" fmla="*/ 678656 h 3002280"/>
                <a:gd name="connsiteX9" fmla="*/ 1507331 w 3520440"/>
                <a:gd name="connsiteY9" fmla="*/ 404812 h 3002280"/>
                <a:gd name="connsiteX10" fmla="*/ 2152650 w 3520440"/>
                <a:gd name="connsiteY10" fmla="*/ 0 h 3002280"/>
                <a:gd name="connsiteX11" fmla="*/ 1504950 w 3520440"/>
                <a:gd name="connsiteY11" fmla="*/ 400050 h 3002280"/>
                <a:gd name="connsiteX12" fmla="*/ 781050 w 3520440"/>
                <a:gd name="connsiteY12" fmla="*/ 819150 h 3002280"/>
                <a:gd name="connsiteX13" fmla="*/ 0 w 3520440"/>
                <a:gd name="connsiteY13" fmla="*/ 1104900 h 3002280"/>
                <a:gd name="connsiteX0" fmla="*/ 3520440 w 3520440"/>
                <a:gd name="connsiteY0" fmla="*/ 3002280 h 3002280"/>
                <a:gd name="connsiteX1" fmla="*/ 2874645 w 3520440"/>
                <a:gd name="connsiteY1" fmla="*/ 2025015 h 3002280"/>
                <a:gd name="connsiteX2" fmla="*/ 1924050 w 3520440"/>
                <a:gd name="connsiteY2" fmla="*/ 962025 h 3002280"/>
                <a:gd name="connsiteX3" fmla="*/ 1704975 w 3520440"/>
                <a:gd name="connsiteY3" fmla="*/ 676275 h 3002280"/>
                <a:gd name="connsiteX4" fmla="*/ 1062037 w 3520440"/>
                <a:gd name="connsiteY4" fmla="*/ 1095375 h 3002280"/>
                <a:gd name="connsiteX5" fmla="*/ 438150 w 3520440"/>
                <a:gd name="connsiteY5" fmla="*/ 1333500 h 3002280"/>
                <a:gd name="connsiteX6" fmla="*/ 1064418 w 3520440"/>
                <a:gd name="connsiteY6" fmla="*/ 1088231 h 3002280"/>
                <a:gd name="connsiteX7" fmla="*/ 1702594 w 3520440"/>
                <a:gd name="connsiteY7" fmla="*/ 678656 h 3002280"/>
                <a:gd name="connsiteX8" fmla="*/ 1507331 w 3520440"/>
                <a:gd name="connsiteY8" fmla="*/ 404812 h 3002280"/>
                <a:gd name="connsiteX9" fmla="*/ 2152650 w 3520440"/>
                <a:gd name="connsiteY9" fmla="*/ 0 h 3002280"/>
                <a:gd name="connsiteX10" fmla="*/ 1504950 w 3520440"/>
                <a:gd name="connsiteY10" fmla="*/ 400050 h 3002280"/>
                <a:gd name="connsiteX11" fmla="*/ 781050 w 3520440"/>
                <a:gd name="connsiteY11" fmla="*/ 819150 h 3002280"/>
                <a:gd name="connsiteX12" fmla="*/ 0 w 3520440"/>
                <a:gd name="connsiteY12" fmla="*/ 1104900 h 3002280"/>
                <a:gd name="connsiteX0" fmla="*/ 3520440 w 3520440"/>
                <a:gd name="connsiteY0" fmla="*/ 3002280 h 3002280"/>
                <a:gd name="connsiteX1" fmla="*/ 2874645 w 3520440"/>
                <a:gd name="connsiteY1" fmla="*/ 2025015 h 3002280"/>
                <a:gd name="connsiteX2" fmla="*/ 1885950 w 3520440"/>
                <a:gd name="connsiteY2" fmla="*/ 984885 h 3002280"/>
                <a:gd name="connsiteX3" fmla="*/ 1704975 w 3520440"/>
                <a:gd name="connsiteY3" fmla="*/ 676275 h 3002280"/>
                <a:gd name="connsiteX4" fmla="*/ 1062037 w 3520440"/>
                <a:gd name="connsiteY4" fmla="*/ 1095375 h 3002280"/>
                <a:gd name="connsiteX5" fmla="*/ 438150 w 3520440"/>
                <a:gd name="connsiteY5" fmla="*/ 1333500 h 3002280"/>
                <a:gd name="connsiteX6" fmla="*/ 1064418 w 3520440"/>
                <a:gd name="connsiteY6" fmla="*/ 1088231 h 3002280"/>
                <a:gd name="connsiteX7" fmla="*/ 1702594 w 3520440"/>
                <a:gd name="connsiteY7" fmla="*/ 678656 h 3002280"/>
                <a:gd name="connsiteX8" fmla="*/ 1507331 w 3520440"/>
                <a:gd name="connsiteY8" fmla="*/ 404812 h 3002280"/>
                <a:gd name="connsiteX9" fmla="*/ 2152650 w 3520440"/>
                <a:gd name="connsiteY9" fmla="*/ 0 h 3002280"/>
                <a:gd name="connsiteX10" fmla="*/ 1504950 w 3520440"/>
                <a:gd name="connsiteY10" fmla="*/ 400050 h 3002280"/>
                <a:gd name="connsiteX11" fmla="*/ 781050 w 3520440"/>
                <a:gd name="connsiteY11" fmla="*/ 819150 h 3002280"/>
                <a:gd name="connsiteX12" fmla="*/ 0 w 3520440"/>
                <a:gd name="connsiteY12" fmla="*/ 1104900 h 3002280"/>
                <a:gd name="connsiteX0" fmla="*/ 3520440 w 3520440"/>
                <a:gd name="connsiteY0" fmla="*/ 3002280 h 3002280"/>
                <a:gd name="connsiteX1" fmla="*/ 2874645 w 3520440"/>
                <a:gd name="connsiteY1" fmla="*/ 2025015 h 3002280"/>
                <a:gd name="connsiteX2" fmla="*/ 1885950 w 3520440"/>
                <a:gd name="connsiteY2" fmla="*/ 984885 h 3002280"/>
                <a:gd name="connsiteX3" fmla="*/ 1704975 w 3520440"/>
                <a:gd name="connsiteY3" fmla="*/ 676275 h 3002280"/>
                <a:gd name="connsiteX4" fmla="*/ 1062037 w 3520440"/>
                <a:gd name="connsiteY4" fmla="*/ 1095375 h 3002280"/>
                <a:gd name="connsiteX5" fmla="*/ 438150 w 3520440"/>
                <a:gd name="connsiteY5" fmla="*/ 1333500 h 3002280"/>
                <a:gd name="connsiteX6" fmla="*/ 1064418 w 3520440"/>
                <a:gd name="connsiteY6" fmla="*/ 1088231 h 3002280"/>
                <a:gd name="connsiteX7" fmla="*/ 1679734 w 3520440"/>
                <a:gd name="connsiteY7" fmla="*/ 724376 h 3002280"/>
                <a:gd name="connsiteX8" fmla="*/ 1507331 w 3520440"/>
                <a:gd name="connsiteY8" fmla="*/ 404812 h 3002280"/>
                <a:gd name="connsiteX9" fmla="*/ 2152650 w 3520440"/>
                <a:gd name="connsiteY9" fmla="*/ 0 h 3002280"/>
                <a:gd name="connsiteX10" fmla="*/ 1504950 w 3520440"/>
                <a:gd name="connsiteY10" fmla="*/ 400050 h 3002280"/>
                <a:gd name="connsiteX11" fmla="*/ 781050 w 3520440"/>
                <a:gd name="connsiteY11" fmla="*/ 819150 h 3002280"/>
                <a:gd name="connsiteX12" fmla="*/ 0 w 3520440"/>
                <a:gd name="connsiteY12" fmla="*/ 1104900 h 3002280"/>
                <a:gd name="connsiteX0" fmla="*/ 3520440 w 3520440"/>
                <a:gd name="connsiteY0" fmla="*/ 3002280 h 3002280"/>
                <a:gd name="connsiteX1" fmla="*/ 2874645 w 3520440"/>
                <a:gd name="connsiteY1" fmla="*/ 2025015 h 3002280"/>
                <a:gd name="connsiteX2" fmla="*/ 1885950 w 3520440"/>
                <a:gd name="connsiteY2" fmla="*/ 984885 h 3002280"/>
                <a:gd name="connsiteX3" fmla="*/ 1674495 w 3520440"/>
                <a:gd name="connsiteY3" fmla="*/ 729615 h 3002280"/>
                <a:gd name="connsiteX4" fmla="*/ 1062037 w 3520440"/>
                <a:gd name="connsiteY4" fmla="*/ 1095375 h 3002280"/>
                <a:gd name="connsiteX5" fmla="*/ 438150 w 3520440"/>
                <a:gd name="connsiteY5" fmla="*/ 1333500 h 3002280"/>
                <a:gd name="connsiteX6" fmla="*/ 1064418 w 3520440"/>
                <a:gd name="connsiteY6" fmla="*/ 1088231 h 3002280"/>
                <a:gd name="connsiteX7" fmla="*/ 1679734 w 3520440"/>
                <a:gd name="connsiteY7" fmla="*/ 724376 h 3002280"/>
                <a:gd name="connsiteX8" fmla="*/ 1507331 w 3520440"/>
                <a:gd name="connsiteY8" fmla="*/ 404812 h 3002280"/>
                <a:gd name="connsiteX9" fmla="*/ 2152650 w 3520440"/>
                <a:gd name="connsiteY9" fmla="*/ 0 h 3002280"/>
                <a:gd name="connsiteX10" fmla="*/ 1504950 w 3520440"/>
                <a:gd name="connsiteY10" fmla="*/ 400050 h 3002280"/>
                <a:gd name="connsiteX11" fmla="*/ 781050 w 3520440"/>
                <a:gd name="connsiteY11" fmla="*/ 819150 h 3002280"/>
                <a:gd name="connsiteX12" fmla="*/ 0 w 3520440"/>
                <a:gd name="connsiteY12" fmla="*/ 1104900 h 3002280"/>
                <a:gd name="connsiteX0" fmla="*/ 3520440 w 3520440"/>
                <a:gd name="connsiteY0" fmla="*/ 3002280 h 3002280"/>
                <a:gd name="connsiteX1" fmla="*/ 2874645 w 3520440"/>
                <a:gd name="connsiteY1" fmla="*/ 2025015 h 3002280"/>
                <a:gd name="connsiteX2" fmla="*/ 1885950 w 3520440"/>
                <a:gd name="connsiteY2" fmla="*/ 984885 h 3002280"/>
                <a:gd name="connsiteX3" fmla="*/ 1674495 w 3520440"/>
                <a:gd name="connsiteY3" fmla="*/ 729615 h 3002280"/>
                <a:gd name="connsiteX4" fmla="*/ 1062037 w 3520440"/>
                <a:gd name="connsiteY4" fmla="*/ 1095375 h 3002280"/>
                <a:gd name="connsiteX5" fmla="*/ 438150 w 3520440"/>
                <a:gd name="connsiteY5" fmla="*/ 1531620 h 3002280"/>
                <a:gd name="connsiteX6" fmla="*/ 1064418 w 3520440"/>
                <a:gd name="connsiteY6" fmla="*/ 1088231 h 3002280"/>
                <a:gd name="connsiteX7" fmla="*/ 1679734 w 3520440"/>
                <a:gd name="connsiteY7" fmla="*/ 724376 h 3002280"/>
                <a:gd name="connsiteX8" fmla="*/ 1507331 w 3520440"/>
                <a:gd name="connsiteY8" fmla="*/ 404812 h 3002280"/>
                <a:gd name="connsiteX9" fmla="*/ 2152650 w 3520440"/>
                <a:gd name="connsiteY9" fmla="*/ 0 h 3002280"/>
                <a:gd name="connsiteX10" fmla="*/ 1504950 w 3520440"/>
                <a:gd name="connsiteY10" fmla="*/ 400050 h 3002280"/>
                <a:gd name="connsiteX11" fmla="*/ 781050 w 3520440"/>
                <a:gd name="connsiteY11" fmla="*/ 819150 h 3002280"/>
                <a:gd name="connsiteX12" fmla="*/ 0 w 3520440"/>
                <a:gd name="connsiteY12" fmla="*/ 1104900 h 3002280"/>
                <a:gd name="connsiteX0" fmla="*/ 3520440 w 3520440"/>
                <a:gd name="connsiteY0" fmla="*/ 3002280 h 3002280"/>
                <a:gd name="connsiteX1" fmla="*/ 2874645 w 3520440"/>
                <a:gd name="connsiteY1" fmla="*/ 2025015 h 3002280"/>
                <a:gd name="connsiteX2" fmla="*/ 1885950 w 3520440"/>
                <a:gd name="connsiteY2" fmla="*/ 984885 h 3002280"/>
                <a:gd name="connsiteX3" fmla="*/ 1674495 w 3520440"/>
                <a:gd name="connsiteY3" fmla="*/ 729615 h 3002280"/>
                <a:gd name="connsiteX4" fmla="*/ 1062037 w 3520440"/>
                <a:gd name="connsiteY4" fmla="*/ 1095375 h 3002280"/>
                <a:gd name="connsiteX5" fmla="*/ 438150 w 3520440"/>
                <a:gd name="connsiteY5" fmla="*/ 1531620 h 3002280"/>
                <a:gd name="connsiteX6" fmla="*/ 1087278 w 3520440"/>
                <a:gd name="connsiteY6" fmla="*/ 1210151 h 3002280"/>
                <a:gd name="connsiteX7" fmla="*/ 1679734 w 3520440"/>
                <a:gd name="connsiteY7" fmla="*/ 724376 h 3002280"/>
                <a:gd name="connsiteX8" fmla="*/ 1507331 w 3520440"/>
                <a:gd name="connsiteY8" fmla="*/ 404812 h 3002280"/>
                <a:gd name="connsiteX9" fmla="*/ 2152650 w 3520440"/>
                <a:gd name="connsiteY9" fmla="*/ 0 h 3002280"/>
                <a:gd name="connsiteX10" fmla="*/ 1504950 w 3520440"/>
                <a:gd name="connsiteY10" fmla="*/ 400050 h 3002280"/>
                <a:gd name="connsiteX11" fmla="*/ 781050 w 3520440"/>
                <a:gd name="connsiteY11" fmla="*/ 819150 h 3002280"/>
                <a:gd name="connsiteX12" fmla="*/ 0 w 3520440"/>
                <a:gd name="connsiteY12" fmla="*/ 1104900 h 3002280"/>
                <a:gd name="connsiteX0" fmla="*/ 3520440 w 3520440"/>
                <a:gd name="connsiteY0" fmla="*/ 3002280 h 3002280"/>
                <a:gd name="connsiteX1" fmla="*/ 2874645 w 3520440"/>
                <a:gd name="connsiteY1" fmla="*/ 2025015 h 3002280"/>
                <a:gd name="connsiteX2" fmla="*/ 1885950 w 3520440"/>
                <a:gd name="connsiteY2" fmla="*/ 984885 h 3002280"/>
                <a:gd name="connsiteX3" fmla="*/ 1674495 w 3520440"/>
                <a:gd name="connsiteY3" fmla="*/ 729615 h 3002280"/>
                <a:gd name="connsiteX4" fmla="*/ 1100137 w 3520440"/>
                <a:gd name="connsiteY4" fmla="*/ 1217295 h 3002280"/>
                <a:gd name="connsiteX5" fmla="*/ 438150 w 3520440"/>
                <a:gd name="connsiteY5" fmla="*/ 1531620 h 3002280"/>
                <a:gd name="connsiteX6" fmla="*/ 1087278 w 3520440"/>
                <a:gd name="connsiteY6" fmla="*/ 1210151 h 3002280"/>
                <a:gd name="connsiteX7" fmla="*/ 1679734 w 3520440"/>
                <a:gd name="connsiteY7" fmla="*/ 724376 h 3002280"/>
                <a:gd name="connsiteX8" fmla="*/ 1507331 w 3520440"/>
                <a:gd name="connsiteY8" fmla="*/ 404812 h 3002280"/>
                <a:gd name="connsiteX9" fmla="*/ 2152650 w 3520440"/>
                <a:gd name="connsiteY9" fmla="*/ 0 h 3002280"/>
                <a:gd name="connsiteX10" fmla="*/ 1504950 w 3520440"/>
                <a:gd name="connsiteY10" fmla="*/ 400050 h 3002280"/>
                <a:gd name="connsiteX11" fmla="*/ 781050 w 3520440"/>
                <a:gd name="connsiteY11" fmla="*/ 819150 h 3002280"/>
                <a:gd name="connsiteX12" fmla="*/ 0 w 3520440"/>
                <a:gd name="connsiteY12" fmla="*/ 1104900 h 3002280"/>
                <a:gd name="connsiteX0" fmla="*/ 3520440 w 3520440"/>
                <a:gd name="connsiteY0" fmla="*/ 3002280 h 3002280"/>
                <a:gd name="connsiteX1" fmla="*/ 2874645 w 3520440"/>
                <a:gd name="connsiteY1" fmla="*/ 2025015 h 3002280"/>
                <a:gd name="connsiteX2" fmla="*/ 1885950 w 3520440"/>
                <a:gd name="connsiteY2" fmla="*/ 984885 h 3002280"/>
                <a:gd name="connsiteX3" fmla="*/ 1674495 w 3520440"/>
                <a:gd name="connsiteY3" fmla="*/ 729615 h 3002280"/>
                <a:gd name="connsiteX4" fmla="*/ 1100137 w 3520440"/>
                <a:gd name="connsiteY4" fmla="*/ 1217295 h 3002280"/>
                <a:gd name="connsiteX5" fmla="*/ 438150 w 3520440"/>
                <a:gd name="connsiteY5" fmla="*/ 1531620 h 3002280"/>
                <a:gd name="connsiteX6" fmla="*/ 1087278 w 3520440"/>
                <a:gd name="connsiteY6" fmla="*/ 1210151 h 3002280"/>
                <a:gd name="connsiteX7" fmla="*/ 1679734 w 3520440"/>
                <a:gd name="connsiteY7" fmla="*/ 724376 h 3002280"/>
                <a:gd name="connsiteX8" fmla="*/ 1507331 w 3520440"/>
                <a:gd name="connsiteY8" fmla="*/ 404812 h 3002280"/>
                <a:gd name="connsiteX9" fmla="*/ 2152650 w 3520440"/>
                <a:gd name="connsiteY9" fmla="*/ 0 h 3002280"/>
                <a:gd name="connsiteX10" fmla="*/ 1504950 w 3520440"/>
                <a:gd name="connsiteY10" fmla="*/ 400050 h 3002280"/>
                <a:gd name="connsiteX11" fmla="*/ 811530 w 3520440"/>
                <a:gd name="connsiteY11" fmla="*/ 941070 h 3002280"/>
                <a:gd name="connsiteX12" fmla="*/ 0 w 3520440"/>
                <a:gd name="connsiteY12" fmla="*/ 1104900 h 3002280"/>
                <a:gd name="connsiteX0" fmla="*/ 3520440 w 3520440"/>
                <a:gd name="connsiteY0" fmla="*/ 3002280 h 3002280"/>
                <a:gd name="connsiteX1" fmla="*/ 2874645 w 3520440"/>
                <a:gd name="connsiteY1" fmla="*/ 2025015 h 3002280"/>
                <a:gd name="connsiteX2" fmla="*/ 1885950 w 3520440"/>
                <a:gd name="connsiteY2" fmla="*/ 984885 h 3002280"/>
                <a:gd name="connsiteX3" fmla="*/ 1674495 w 3520440"/>
                <a:gd name="connsiteY3" fmla="*/ 729615 h 3002280"/>
                <a:gd name="connsiteX4" fmla="*/ 1100137 w 3520440"/>
                <a:gd name="connsiteY4" fmla="*/ 1217295 h 3002280"/>
                <a:gd name="connsiteX5" fmla="*/ 438150 w 3520440"/>
                <a:gd name="connsiteY5" fmla="*/ 1531620 h 3002280"/>
                <a:gd name="connsiteX6" fmla="*/ 1087278 w 3520440"/>
                <a:gd name="connsiteY6" fmla="*/ 1210151 h 3002280"/>
                <a:gd name="connsiteX7" fmla="*/ 1679734 w 3520440"/>
                <a:gd name="connsiteY7" fmla="*/ 724376 h 3002280"/>
                <a:gd name="connsiteX8" fmla="*/ 1507331 w 3520440"/>
                <a:gd name="connsiteY8" fmla="*/ 404812 h 3002280"/>
                <a:gd name="connsiteX9" fmla="*/ 2152650 w 3520440"/>
                <a:gd name="connsiteY9" fmla="*/ 0 h 3002280"/>
                <a:gd name="connsiteX10" fmla="*/ 1474470 w 3520440"/>
                <a:gd name="connsiteY10" fmla="*/ 461010 h 3002280"/>
                <a:gd name="connsiteX11" fmla="*/ 811530 w 3520440"/>
                <a:gd name="connsiteY11" fmla="*/ 941070 h 3002280"/>
                <a:gd name="connsiteX12" fmla="*/ 0 w 3520440"/>
                <a:gd name="connsiteY12" fmla="*/ 1104900 h 3002280"/>
                <a:gd name="connsiteX0" fmla="*/ 3520440 w 3520440"/>
                <a:gd name="connsiteY0" fmla="*/ 3002280 h 3002280"/>
                <a:gd name="connsiteX1" fmla="*/ 2874645 w 3520440"/>
                <a:gd name="connsiteY1" fmla="*/ 2025015 h 3002280"/>
                <a:gd name="connsiteX2" fmla="*/ 1885950 w 3520440"/>
                <a:gd name="connsiteY2" fmla="*/ 984885 h 3002280"/>
                <a:gd name="connsiteX3" fmla="*/ 1674495 w 3520440"/>
                <a:gd name="connsiteY3" fmla="*/ 729615 h 3002280"/>
                <a:gd name="connsiteX4" fmla="*/ 1100137 w 3520440"/>
                <a:gd name="connsiteY4" fmla="*/ 1217295 h 3002280"/>
                <a:gd name="connsiteX5" fmla="*/ 438150 w 3520440"/>
                <a:gd name="connsiteY5" fmla="*/ 1531620 h 3002280"/>
                <a:gd name="connsiteX6" fmla="*/ 1087278 w 3520440"/>
                <a:gd name="connsiteY6" fmla="*/ 1210151 h 3002280"/>
                <a:gd name="connsiteX7" fmla="*/ 1679734 w 3520440"/>
                <a:gd name="connsiteY7" fmla="*/ 724376 h 3002280"/>
                <a:gd name="connsiteX8" fmla="*/ 1476851 w 3520440"/>
                <a:gd name="connsiteY8" fmla="*/ 458152 h 3002280"/>
                <a:gd name="connsiteX9" fmla="*/ 2152650 w 3520440"/>
                <a:gd name="connsiteY9" fmla="*/ 0 h 3002280"/>
                <a:gd name="connsiteX10" fmla="*/ 1474470 w 3520440"/>
                <a:gd name="connsiteY10" fmla="*/ 461010 h 3002280"/>
                <a:gd name="connsiteX11" fmla="*/ 811530 w 3520440"/>
                <a:gd name="connsiteY11" fmla="*/ 941070 h 3002280"/>
                <a:gd name="connsiteX12" fmla="*/ 0 w 3520440"/>
                <a:gd name="connsiteY12" fmla="*/ 1104900 h 3002280"/>
                <a:gd name="connsiteX0" fmla="*/ 3710940 w 3710940"/>
                <a:gd name="connsiteY0" fmla="*/ 3002280 h 3002280"/>
                <a:gd name="connsiteX1" fmla="*/ 3065145 w 3710940"/>
                <a:gd name="connsiteY1" fmla="*/ 2025015 h 3002280"/>
                <a:gd name="connsiteX2" fmla="*/ 2076450 w 3710940"/>
                <a:gd name="connsiteY2" fmla="*/ 984885 h 3002280"/>
                <a:gd name="connsiteX3" fmla="*/ 1864995 w 3710940"/>
                <a:gd name="connsiteY3" fmla="*/ 729615 h 3002280"/>
                <a:gd name="connsiteX4" fmla="*/ 1290637 w 3710940"/>
                <a:gd name="connsiteY4" fmla="*/ 1217295 h 3002280"/>
                <a:gd name="connsiteX5" fmla="*/ 628650 w 3710940"/>
                <a:gd name="connsiteY5" fmla="*/ 1531620 h 3002280"/>
                <a:gd name="connsiteX6" fmla="*/ 1277778 w 3710940"/>
                <a:gd name="connsiteY6" fmla="*/ 1210151 h 3002280"/>
                <a:gd name="connsiteX7" fmla="*/ 1870234 w 3710940"/>
                <a:gd name="connsiteY7" fmla="*/ 724376 h 3002280"/>
                <a:gd name="connsiteX8" fmla="*/ 1667351 w 3710940"/>
                <a:gd name="connsiteY8" fmla="*/ 458152 h 3002280"/>
                <a:gd name="connsiteX9" fmla="*/ 2343150 w 3710940"/>
                <a:gd name="connsiteY9" fmla="*/ 0 h 3002280"/>
                <a:gd name="connsiteX10" fmla="*/ 1664970 w 3710940"/>
                <a:gd name="connsiteY10" fmla="*/ 461010 h 3002280"/>
                <a:gd name="connsiteX11" fmla="*/ 1002030 w 3710940"/>
                <a:gd name="connsiteY11" fmla="*/ 941070 h 3002280"/>
                <a:gd name="connsiteX12" fmla="*/ 0 w 3710940"/>
                <a:gd name="connsiteY12" fmla="*/ 1325880 h 3002280"/>
                <a:gd name="connsiteX0" fmla="*/ 3710940 w 3710940"/>
                <a:gd name="connsiteY0" fmla="*/ 3002280 h 3002280"/>
                <a:gd name="connsiteX1" fmla="*/ 3065145 w 3710940"/>
                <a:gd name="connsiteY1" fmla="*/ 2025015 h 3002280"/>
                <a:gd name="connsiteX2" fmla="*/ 2076450 w 3710940"/>
                <a:gd name="connsiteY2" fmla="*/ 984885 h 3002280"/>
                <a:gd name="connsiteX3" fmla="*/ 1864995 w 3710940"/>
                <a:gd name="connsiteY3" fmla="*/ 729615 h 3002280"/>
                <a:gd name="connsiteX4" fmla="*/ 1290637 w 3710940"/>
                <a:gd name="connsiteY4" fmla="*/ 1217295 h 3002280"/>
                <a:gd name="connsiteX5" fmla="*/ 628650 w 3710940"/>
                <a:gd name="connsiteY5" fmla="*/ 1531620 h 3002280"/>
                <a:gd name="connsiteX6" fmla="*/ 1277778 w 3710940"/>
                <a:gd name="connsiteY6" fmla="*/ 1210151 h 3002280"/>
                <a:gd name="connsiteX7" fmla="*/ 1870234 w 3710940"/>
                <a:gd name="connsiteY7" fmla="*/ 724376 h 3002280"/>
                <a:gd name="connsiteX8" fmla="*/ 1667351 w 3710940"/>
                <a:gd name="connsiteY8" fmla="*/ 458152 h 3002280"/>
                <a:gd name="connsiteX9" fmla="*/ 2343150 w 3710940"/>
                <a:gd name="connsiteY9" fmla="*/ 0 h 3002280"/>
                <a:gd name="connsiteX10" fmla="*/ 1664970 w 3710940"/>
                <a:gd name="connsiteY10" fmla="*/ 461010 h 3002280"/>
                <a:gd name="connsiteX11" fmla="*/ 1002030 w 3710940"/>
                <a:gd name="connsiteY11" fmla="*/ 941070 h 3002280"/>
                <a:gd name="connsiteX12" fmla="*/ 0 w 3710940"/>
                <a:gd name="connsiteY12" fmla="*/ 1325880 h 3002280"/>
                <a:gd name="connsiteX0" fmla="*/ 3710940 w 3710940"/>
                <a:gd name="connsiteY0" fmla="*/ 3002280 h 3002280"/>
                <a:gd name="connsiteX1" fmla="*/ 3065145 w 3710940"/>
                <a:gd name="connsiteY1" fmla="*/ 2025015 h 3002280"/>
                <a:gd name="connsiteX2" fmla="*/ 2076450 w 3710940"/>
                <a:gd name="connsiteY2" fmla="*/ 984885 h 3002280"/>
                <a:gd name="connsiteX3" fmla="*/ 1864995 w 3710940"/>
                <a:gd name="connsiteY3" fmla="*/ 729615 h 3002280"/>
                <a:gd name="connsiteX4" fmla="*/ 1290637 w 3710940"/>
                <a:gd name="connsiteY4" fmla="*/ 1217295 h 3002280"/>
                <a:gd name="connsiteX5" fmla="*/ 628650 w 3710940"/>
                <a:gd name="connsiteY5" fmla="*/ 1531620 h 3002280"/>
                <a:gd name="connsiteX6" fmla="*/ 1277778 w 3710940"/>
                <a:gd name="connsiteY6" fmla="*/ 1210151 h 3002280"/>
                <a:gd name="connsiteX7" fmla="*/ 1870234 w 3710940"/>
                <a:gd name="connsiteY7" fmla="*/ 724376 h 3002280"/>
                <a:gd name="connsiteX8" fmla="*/ 1667351 w 3710940"/>
                <a:gd name="connsiteY8" fmla="*/ 458152 h 3002280"/>
                <a:gd name="connsiteX9" fmla="*/ 2343150 w 3710940"/>
                <a:gd name="connsiteY9" fmla="*/ 0 h 3002280"/>
                <a:gd name="connsiteX10" fmla="*/ 1664970 w 3710940"/>
                <a:gd name="connsiteY10" fmla="*/ 461010 h 3002280"/>
                <a:gd name="connsiteX11" fmla="*/ 971550 w 3710940"/>
                <a:gd name="connsiteY11" fmla="*/ 918210 h 3002280"/>
                <a:gd name="connsiteX12" fmla="*/ 0 w 3710940"/>
                <a:gd name="connsiteY12" fmla="*/ 1325880 h 300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710940" h="3002280">
                  <a:moveTo>
                    <a:pt x="3710940" y="3002280"/>
                  </a:moveTo>
                  <a:cubicBezTo>
                    <a:pt x="3460115" y="2541905"/>
                    <a:pt x="3337560" y="2361247"/>
                    <a:pt x="3065145" y="2025015"/>
                  </a:cubicBezTo>
                  <a:cubicBezTo>
                    <a:pt x="2792730" y="1688783"/>
                    <a:pt x="2278062" y="1223010"/>
                    <a:pt x="2076450" y="984885"/>
                  </a:cubicBezTo>
                  <a:lnTo>
                    <a:pt x="1864995" y="729615"/>
                  </a:lnTo>
                  <a:lnTo>
                    <a:pt x="1290637" y="1217295"/>
                  </a:lnTo>
                  <a:lnTo>
                    <a:pt x="628650" y="1531620"/>
                  </a:lnTo>
                  <a:cubicBezTo>
                    <a:pt x="625475" y="1534795"/>
                    <a:pt x="1070847" y="1344692"/>
                    <a:pt x="1277778" y="1210151"/>
                  </a:cubicBezTo>
                  <a:cubicBezTo>
                    <a:pt x="1484709" y="1075610"/>
                    <a:pt x="1728947" y="822007"/>
                    <a:pt x="1870234" y="724376"/>
                  </a:cubicBezTo>
                  <a:lnTo>
                    <a:pt x="1667351" y="458152"/>
                  </a:lnTo>
                  <a:lnTo>
                    <a:pt x="2343150" y="0"/>
                  </a:lnTo>
                  <a:lnTo>
                    <a:pt x="1664970" y="461010"/>
                  </a:lnTo>
                  <a:cubicBezTo>
                    <a:pt x="1441450" y="617855"/>
                    <a:pt x="1249045" y="774065"/>
                    <a:pt x="971550" y="918210"/>
                  </a:cubicBezTo>
                  <a:cubicBezTo>
                    <a:pt x="694055" y="1062355"/>
                    <a:pt x="334010" y="1197610"/>
                    <a:pt x="0" y="1325880"/>
                  </a:cubicBezTo>
                </a:path>
              </a:pathLst>
            </a:custGeom>
            <a:noFill/>
            <a:ln w="53975" cap="rnd">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4"/>
            <p:cNvSpPr/>
            <p:nvPr/>
          </p:nvSpPr>
          <p:spPr>
            <a:xfrm>
              <a:off x="1249680" y="3558540"/>
              <a:ext cx="1264920" cy="830580"/>
            </a:xfrm>
            <a:custGeom>
              <a:avLst/>
              <a:gdLst>
                <a:gd name="connsiteX0" fmla="*/ 0 w 1264920"/>
                <a:gd name="connsiteY0" fmla="*/ 830580 h 830580"/>
                <a:gd name="connsiteX1" fmla="*/ 525780 w 1264920"/>
                <a:gd name="connsiteY1" fmla="*/ 685800 h 830580"/>
                <a:gd name="connsiteX2" fmla="*/ 1097280 w 1264920"/>
                <a:gd name="connsiteY2" fmla="*/ 251460 h 830580"/>
                <a:gd name="connsiteX3" fmla="*/ 1264920 w 1264920"/>
                <a:gd name="connsiteY3" fmla="*/ 0 h 830580"/>
                <a:gd name="connsiteX0" fmla="*/ 0 w 1264920"/>
                <a:gd name="connsiteY0" fmla="*/ 830580 h 830580"/>
                <a:gd name="connsiteX1" fmla="*/ 525780 w 1264920"/>
                <a:gd name="connsiteY1" fmla="*/ 685800 h 830580"/>
                <a:gd name="connsiteX2" fmla="*/ 1097280 w 1264920"/>
                <a:gd name="connsiteY2" fmla="*/ 251460 h 830580"/>
                <a:gd name="connsiteX3" fmla="*/ 1264920 w 1264920"/>
                <a:gd name="connsiteY3" fmla="*/ 0 h 830580"/>
                <a:gd name="connsiteX0" fmla="*/ 0 w 1264920"/>
                <a:gd name="connsiteY0" fmla="*/ 830580 h 830580"/>
                <a:gd name="connsiteX1" fmla="*/ 533400 w 1264920"/>
                <a:gd name="connsiteY1" fmla="*/ 655320 h 830580"/>
                <a:gd name="connsiteX2" fmla="*/ 1097280 w 1264920"/>
                <a:gd name="connsiteY2" fmla="*/ 251460 h 830580"/>
                <a:gd name="connsiteX3" fmla="*/ 1264920 w 1264920"/>
                <a:gd name="connsiteY3" fmla="*/ 0 h 830580"/>
                <a:gd name="connsiteX0" fmla="*/ 0 w 1264920"/>
                <a:gd name="connsiteY0" fmla="*/ 830580 h 830580"/>
                <a:gd name="connsiteX1" fmla="*/ 533400 w 1264920"/>
                <a:gd name="connsiteY1" fmla="*/ 655320 h 830580"/>
                <a:gd name="connsiteX2" fmla="*/ 1097280 w 1264920"/>
                <a:gd name="connsiteY2" fmla="*/ 251460 h 830580"/>
                <a:gd name="connsiteX3" fmla="*/ 1264920 w 1264920"/>
                <a:gd name="connsiteY3" fmla="*/ 0 h 830580"/>
                <a:gd name="connsiteX0" fmla="*/ 0 w 1264920"/>
                <a:gd name="connsiteY0" fmla="*/ 830580 h 830580"/>
                <a:gd name="connsiteX1" fmla="*/ 533400 w 1264920"/>
                <a:gd name="connsiteY1" fmla="*/ 655320 h 830580"/>
                <a:gd name="connsiteX2" fmla="*/ 1097280 w 1264920"/>
                <a:gd name="connsiteY2" fmla="*/ 251460 h 830580"/>
                <a:gd name="connsiteX3" fmla="*/ 1264920 w 1264920"/>
                <a:gd name="connsiteY3" fmla="*/ 0 h 830580"/>
              </a:gdLst>
              <a:ahLst/>
              <a:cxnLst>
                <a:cxn ang="0">
                  <a:pos x="connsiteX0" y="connsiteY0"/>
                </a:cxn>
                <a:cxn ang="0">
                  <a:pos x="connsiteX1" y="connsiteY1"/>
                </a:cxn>
                <a:cxn ang="0">
                  <a:pos x="connsiteX2" y="connsiteY2"/>
                </a:cxn>
                <a:cxn ang="0">
                  <a:pos x="connsiteX3" y="connsiteY3"/>
                </a:cxn>
              </a:cxnLst>
              <a:rect l="l" t="t" r="r" b="b"/>
              <a:pathLst>
                <a:path w="1264920" h="830580">
                  <a:moveTo>
                    <a:pt x="0" y="830580"/>
                  </a:moveTo>
                  <a:cubicBezTo>
                    <a:pt x="175260" y="782320"/>
                    <a:pt x="350520" y="751840"/>
                    <a:pt x="533400" y="655320"/>
                  </a:cubicBezTo>
                  <a:cubicBezTo>
                    <a:pt x="716280" y="558800"/>
                    <a:pt x="958344" y="353185"/>
                    <a:pt x="1097280" y="251460"/>
                  </a:cubicBezTo>
                  <a:cubicBezTo>
                    <a:pt x="1178562" y="191948"/>
                    <a:pt x="1209040" y="83820"/>
                    <a:pt x="1264920" y="0"/>
                  </a:cubicBezTo>
                </a:path>
              </a:pathLst>
            </a:custGeom>
            <a:noFill/>
            <a:ln w="53975" cap="rnd">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ext Placeholder 1"/>
          <p:cNvSpPr>
            <a:spLocks noGrp="1"/>
          </p:cNvSpPr>
          <p:nvPr>
            <p:ph type="body" sz="quarter" idx="10"/>
          </p:nvPr>
        </p:nvSpPr>
        <p:spPr/>
        <p:txBody>
          <a:bodyPr/>
          <a:lstStyle/>
          <a:p>
            <a:r>
              <a:rPr lang="en-US" dirty="0"/>
              <a:t>Hebrew inscription mentioning Yahweh, 8th century BC</a:t>
            </a:r>
          </a:p>
        </p:txBody>
      </p:sp>
      <p:sp>
        <p:nvSpPr>
          <p:cNvPr id="3" name="Text Placeholder 2"/>
          <p:cNvSpPr>
            <a:spLocks noGrp="1"/>
          </p:cNvSpPr>
          <p:nvPr>
            <p:ph type="body" sz="quarter" idx="12"/>
          </p:nvPr>
        </p:nvSpPr>
        <p:spPr/>
        <p:txBody>
          <a:bodyPr/>
          <a:lstStyle/>
          <a:p>
            <a:r>
              <a:rPr lang="en-US" dirty="0"/>
              <a:t>22:1</a:t>
            </a:r>
          </a:p>
        </p:txBody>
      </p:sp>
      <p:sp>
        <p:nvSpPr>
          <p:cNvPr id="4" name="Title 3"/>
          <p:cNvSpPr>
            <a:spLocks noGrp="1"/>
          </p:cNvSpPr>
          <p:nvPr>
            <p:ph type="title"/>
          </p:nvPr>
        </p:nvSpPr>
        <p:spPr/>
        <p:txBody>
          <a:bodyPr/>
          <a:lstStyle/>
          <a:p>
            <a:r>
              <a:rPr lang="en-US" dirty="0"/>
              <a:t>David sang the words of this song to Yahweh on the day when Yahweh delivered him</a:t>
            </a:r>
          </a:p>
        </p:txBody>
      </p:sp>
      <p:pic>
        <p:nvPicPr>
          <p:cNvPr id="9" name="Picture 8">
            <a:extLst>
              <a:ext uri="{FF2B5EF4-FFF2-40B4-BE49-F238E27FC236}">
                <a16:creationId xmlns:a16="http://schemas.microsoft.com/office/drawing/2014/main" id="{0D2A3687-44D5-4A93-9EBE-187E4F8AE85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333645260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0600" y="0"/>
            <a:ext cx="7158664" cy="6858000"/>
          </a:xfrm>
          <a:prstGeom prst="rect">
            <a:avLst/>
          </a:prstGeom>
        </p:spPr>
      </p:pic>
      <p:sp>
        <p:nvSpPr>
          <p:cNvPr id="2" name="Text Placeholder 1"/>
          <p:cNvSpPr>
            <a:spLocks noGrp="1"/>
          </p:cNvSpPr>
          <p:nvPr>
            <p:ph type="body" sz="quarter" idx="10"/>
          </p:nvPr>
        </p:nvSpPr>
        <p:spPr/>
        <p:txBody>
          <a:bodyPr/>
          <a:lstStyle/>
          <a:p>
            <a:r>
              <a:rPr lang="en-US" dirty="0"/>
              <a:t>Lime kiln burning thorns at Homs</a:t>
            </a:r>
          </a:p>
        </p:txBody>
      </p:sp>
      <p:sp>
        <p:nvSpPr>
          <p:cNvPr id="3" name="Text Placeholder 2"/>
          <p:cNvSpPr>
            <a:spLocks noGrp="1"/>
          </p:cNvSpPr>
          <p:nvPr>
            <p:ph type="body" sz="quarter" idx="12"/>
          </p:nvPr>
        </p:nvSpPr>
        <p:spPr/>
        <p:txBody>
          <a:bodyPr/>
          <a:lstStyle/>
          <a:p>
            <a:r>
              <a:rPr lang="en-US" dirty="0"/>
              <a:t>22:9</a:t>
            </a:r>
          </a:p>
        </p:txBody>
      </p:sp>
      <p:sp>
        <p:nvSpPr>
          <p:cNvPr id="4" name="Title 3"/>
          <p:cNvSpPr>
            <a:spLocks noGrp="1"/>
          </p:cNvSpPr>
          <p:nvPr>
            <p:ph type="title"/>
          </p:nvPr>
        </p:nvSpPr>
        <p:spPr/>
        <p:txBody>
          <a:bodyPr/>
          <a:lstStyle/>
          <a:p>
            <a:r>
              <a:rPr lang="en-US" dirty="0"/>
              <a:t>Smoke went up out of His nostrils and fire out of His mouth devoured; coals were kindled by it</a:t>
            </a:r>
          </a:p>
        </p:txBody>
      </p:sp>
    </p:spTree>
    <p:extLst>
      <p:ext uri="{BB962C8B-B14F-4D97-AF65-F5344CB8AC3E}">
        <p14:creationId xmlns:p14="http://schemas.microsoft.com/office/powerpoint/2010/main" val="352034851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91715" y="0"/>
            <a:ext cx="4560570" cy="6858000"/>
          </a:xfrm>
          <a:prstGeom prst="rect">
            <a:avLst/>
          </a:prstGeom>
        </p:spPr>
      </p:pic>
      <p:sp>
        <p:nvSpPr>
          <p:cNvPr id="2" name="Text Placeholder 1"/>
          <p:cNvSpPr>
            <a:spLocks noGrp="1"/>
          </p:cNvSpPr>
          <p:nvPr>
            <p:ph type="body" sz="quarter" idx="10"/>
          </p:nvPr>
        </p:nvSpPr>
        <p:spPr/>
        <p:txBody>
          <a:bodyPr/>
          <a:lstStyle/>
          <a:p>
            <a:r>
              <a:rPr lang="en-US" dirty="0"/>
              <a:t>Fire celebration in Judean hills during Lag BaOmer</a:t>
            </a:r>
          </a:p>
        </p:txBody>
      </p:sp>
      <p:sp>
        <p:nvSpPr>
          <p:cNvPr id="3" name="Text Placeholder 2"/>
          <p:cNvSpPr>
            <a:spLocks noGrp="1"/>
          </p:cNvSpPr>
          <p:nvPr>
            <p:ph type="body" sz="quarter" idx="12"/>
          </p:nvPr>
        </p:nvSpPr>
        <p:spPr/>
        <p:txBody>
          <a:bodyPr/>
          <a:lstStyle/>
          <a:p>
            <a:r>
              <a:rPr lang="en-US"/>
              <a:t>22:9</a:t>
            </a:r>
          </a:p>
        </p:txBody>
      </p:sp>
      <p:sp>
        <p:nvSpPr>
          <p:cNvPr id="4" name="Title 3"/>
          <p:cNvSpPr>
            <a:spLocks noGrp="1"/>
          </p:cNvSpPr>
          <p:nvPr>
            <p:ph type="title"/>
          </p:nvPr>
        </p:nvSpPr>
        <p:spPr/>
        <p:txBody>
          <a:bodyPr/>
          <a:lstStyle/>
          <a:p>
            <a:r>
              <a:rPr lang="en-US" dirty="0"/>
              <a:t>Smoke went up out of His nostrils and fire out of His mouth devoured; coals were kindled by it</a:t>
            </a:r>
          </a:p>
        </p:txBody>
      </p:sp>
    </p:spTree>
    <p:extLst>
      <p:ext uri="{BB962C8B-B14F-4D97-AF65-F5344CB8AC3E}">
        <p14:creationId xmlns:p14="http://schemas.microsoft.com/office/powerpoint/2010/main" val="135275974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upload.wikimedia.org/wikipedia/commons/thumb/a/a6/One_dragon_of_the_the_Ishtar_Gate_of_Babylon%2C_colored_glazed_and_molded_bricks%2C_6th_century_BCE._Pergamon_Museum.jpg/1280px-One_dragon_of_the_the_Ishtar_Gate_of_Babylon%2C_colored_glazed_and_molded_bricks%2C_6th_century_BCE._Pergamon_Museum.jpg"/>
          <p:cNvPicPr>
            <a:picLocks noChangeAspect="1" noChangeArrowheads="1"/>
          </p:cNvPicPr>
          <p:nvPr/>
        </p:nvPicPr>
        <p:blipFill rotWithShape="1">
          <a:blip r:embed="rId3">
            <a:extLst>
              <a:ext uri="{28A0092B-C50C-407E-A947-70E740481C1C}">
                <a14:useLocalDpi xmlns:a14="http://schemas.microsoft.com/office/drawing/2010/main" val="0"/>
              </a:ext>
            </a:extLst>
          </a:blip>
          <a:srcRect r="3044"/>
          <a:stretch/>
        </p:blipFill>
        <p:spPr bwMode="auto">
          <a:xfrm>
            <a:off x="1" y="286512"/>
            <a:ext cx="9144000" cy="6284976"/>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Glazed brick dragon from the Ishtar Gate of Nebuchadnezzar II in Babylon, circa 605–562 BC</a:t>
            </a:r>
          </a:p>
        </p:txBody>
      </p:sp>
      <p:sp>
        <p:nvSpPr>
          <p:cNvPr id="3" name="Text Placeholder 2"/>
          <p:cNvSpPr>
            <a:spLocks noGrp="1"/>
          </p:cNvSpPr>
          <p:nvPr>
            <p:ph type="body" sz="quarter" idx="12"/>
          </p:nvPr>
        </p:nvSpPr>
        <p:spPr/>
        <p:txBody>
          <a:bodyPr/>
          <a:lstStyle/>
          <a:p>
            <a:r>
              <a:rPr lang="en-US"/>
              <a:t>22:9</a:t>
            </a:r>
          </a:p>
        </p:txBody>
      </p:sp>
      <p:sp>
        <p:nvSpPr>
          <p:cNvPr id="4" name="Title 3"/>
          <p:cNvSpPr>
            <a:spLocks noGrp="1"/>
          </p:cNvSpPr>
          <p:nvPr>
            <p:ph type="title"/>
          </p:nvPr>
        </p:nvSpPr>
        <p:spPr/>
        <p:txBody>
          <a:bodyPr/>
          <a:lstStyle/>
          <a:p>
            <a:r>
              <a:rPr lang="en-US" dirty="0"/>
              <a:t>Smoke went up out of His nostrils and fire out of His mouth devoured; coals were kindled by it</a:t>
            </a:r>
          </a:p>
        </p:txBody>
      </p:sp>
    </p:spTree>
    <p:extLst>
      <p:ext uri="{BB962C8B-B14F-4D97-AF65-F5344CB8AC3E}">
        <p14:creationId xmlns:p14="http://schemas.microsoft.com/office/powerpoint/2010/main" val="124078176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Slag heap stratigraphy in Area M at Khirbet </a:t>
            </a:r>
            <a:r>
              <a:rPr lang="en-US" dirty="0" err="1"/>
              <a:t>en-Nahas</a:t>
            </a:r>
            <a:r>
              <a:rPr lang="en-US" dirty="0"/>
              <a:t>, circa 1000–800 BC</a:t>
            </a:r>
          </a:p>
        </p:txBody>
      </p:sp>
      <p:sp>
        <p:nvSpPr>
          <p:cNvPr id="3" name="Text Placeholder 2"/>
          <p:cNvSpPr>
            <a:spLocks noGrp="1"/>
          </p:cNvSpPr>
          <p:nvPr>
            <p:ph type="body" sz="quarter" idx="12"/>
          </p:nvPr>
        </p:nvSpPr>
        <p:spPr/>
        <p:txBody>
          <a:bodyPr/>
          <a:lstStyle/>
          <a:p>
            <a:r>
              <a:rPr lang="en-US"/>
              <a:t>22:9</a:t>
            </a:r>
          </a:p>
        </p:txBody>
      </p:sp>
      <p:sp>
        <p:nvSpPr>
          <p:cNvPr id="4" name="Title 3"/>
          <p:cNvSpPr>
            <a:spLocks noGrp="1"/>
          </p:cNvSpPr>
          <p:nvPr>
            <p:ph type="title"/>
          </p:nvPr>
        </p:nvSpPr>
        <p:spPr/>
        <p:txBody>
          <a:bodyPr/>
          <a:lstStyle/>
          <a:p>
            <a:r>
              <a:rPr lang="en-US" dirty="0"/>
              <a:t>Smoke went up out of His nostrils and fire out of His mouth devoured; coals were kindled by it</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131"/>
          <a:stretch/>
        </p:blipFill>
        <p:spPr>
          <a:xfrm>
            <a:off x="-1" y="369332"/>
            <a:ext cx="9144001" cy="6150340"/>
          </a:xfrm>
          <a:prstGeom prst="rect">
            <a:avLst/>
          </a:prstGeom>
        </p:spPr>
      </p:pic>
    </p:spTree>
    <p:extLst>
      <p:ext uri="{BB962C8B-B14F-4D97-AF65-F5344CB8AC3E}">
        <p14:creationId xmlns:p14="http://schemas.microsoft.com/office/powerpoint/2010/main" val="204152546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Cooking pot over a thorn fire</a:t>
            </a:r>
          </a:p>
        </p:txBody>
      </p:sp>
      <p:sp>
        <p:nvSpPr>
          <p:cNvPr id="3" name="Text Placeholder 2"/>
          <p:cNvSpPr>
            <a:spLocks noGrp="1"/>
          </p:cNvSpPr>
          <p:nvPr>
            <p:ph type="body" sz="quarter" idx="12"/>
          </p:nvPr>
        </p:nvSpPr>
        <p:spPr/>
        <p:txBody>
          <a:bodyPr/>
          <a:lstStyle/>
          <a:p>
            <a:r>
              <a:rPr lang="en-US"/>
              <a:t>22:9</a:t>
            </a:r>
          </a:p>
        </p:txBody>
      </p:sp>
      <p:sp>
        <p:nvSpPr>
          <p:cNvPr id="4" name="Title 3"/>
          <p:cNvSpPr>
            <a:spLocks noGrp="1"/>
          </p:cNvSpPr>
          <p:nvPr>
            <p:ph type="title"/>
          </p:nvPr>
        </p:nvSpPr>
        <p:spPr/>
        <p:txBody>
          <a:bodyPr/>
          <a:lstStyle/>
          <a:p>
            <a:r>
              <a:rPr lang="en-US" dirty="0"/>
              <a:t>Smoke went up out of His nostrils and fire out of His mouth devoured; coals were kindled by it</a:t>
            </a:r>
          </a:p>
        </p:txBody>
      </p:sp>
    </p:spTree>
    <p:extLst>
      <p:ext uri="{BB962C8B-B14F-4D97-AF65-F5344CB8AC3E}">
        <p14:creationId xmlns:p14="http://schemas.microsoft.com/office/powerpoint/2010/main" val="138646835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Clouds and a rainbow over the Dead Sea</a:t>
            </a:r>
          </a:p>
        </p:txBody>
      </p:sp>
      <p:sp>
        <p:nvSpPr>
          <p:cNvPr id="3" name="Text Placeholder 2"/>
          <p:cNvSpPr>
            <a:spLocks noGrp="1"/>
          </p:cNvSpPr>
          <p:nvPr>
            <p:ph type="body" sz="quarter" idx="12"/>
          </p:nvPr>
        </p:nvSpPr>
        <p:spPr/>
        <p:txBody>
          <a:bodyPr/>
          <a:lstStyle/>
          <a:p>
            <a:r>
              <a:rPr lang="en-US"/>
              <a:t>22:10</a:t>
            </a:r>
          </a:p>
        </p:txBody>
      </p:sp>
      <p:sp>
        <p:nvSpPr>
          <p:cNvPr id="4" name="Title 3"/>
          <p:cNvSpPr>
            <a:spLocks noGrp="1"/>
          </p:cNvSpPr>
          <p:nvPr>
            <p:ph type="title"/>
          </p:nvPr>
        </p:nvSpPr>
        <p:spPr/>
        <p:txBody>
          <a:bodyPr/>
          <a:lstStyle/>
          <a:p>
            <a:r>
              <a:rPr lang="en-US" dirty="0"/>
              <a:t>The heavens were bent so He might come down; thick darkness was under His feet</a:t>
            </a:r>
          </a:p>
        </p:txBody>
      </p:sp>
    </p:spTree>
    <p:extLst>
      <p:ext uri="{BB962C8B-B14F-4D97-AF65-F5344CB8AC3E}">
        <p14:creationId xmlns:p14="http://schemas.microsoft.com/office/powerpoint/2010/main" val="12242533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Model of the Ark of the Covenant</a:t>
            </a:r>
          </a:p>
        </p:txBody>
      </p:sp>
      <p:sp>
        <p:nvSpPr>
          <p:cNvPr id="3" name="Text Placeholder 2"/>
          <p:cNvSpPr>
            <a:spLocks noGrp="1"/>
          </p:cNvSpPr>
          <p:nvPr>
            <p:ph type="body" sz="quarter" idx="12"/>
          </p:nvPr>
        </p:nvSpPr>
        <p:spPr/>
        <p:txBody>
          <a:bodyPr/>
          <a:lstStyle/>
          <a:p>
            <a:r>
              <a:rPr lang="en-US" dirty="0"/>
              <a:t>22:11</a:t>
            </a:r>
          </a:p>
        </p:txBody>
      </p:sp>
      <p:sp>
        <p:nvSpPr>
          <p:cNvPr id="4" name="Title 3"/>
          <p:cNvSpPr>
            <a:spLocks noGrp="1"/>
          </p:cNvSpPr>
          <p:nvPr>
            <p:ph type="title"/>
          </p:nvPr>
        </p:nvSpPr>
        <p:spPr/>
        <p:txBody>
          <a:bodyPr/>
          <a:lstStyle/>
          <a:p>
            <a:r>
              <a:rPr lang="en-US" dirty="0"/>
              <a:t>He rode upon a cherub and flew</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135328969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314254" y="78554"/>
            <a:ext cx="8515493" cy="6700893"/>
            <a:chOff x="314960" y="78554"/>
            <a:chExt cx="8515493" cy="6700893"/>
          </a:xfrm>
        </p:grpSpPr>
        <p:pic>
          <p:nvPicPr>
            <p:cNvPr id="6" name="Picture 5" descr="Winged genie, Khorsabad palace sculpture, tb060408628.jpg"/>
            <p:cNvPicPr>
              <a:picLocks noChangeAspect="1"/>
            </p:cNvPicPr>
            <p:nvPr/>
          </p:nvPicPr>
          <p:blipFill rotWithShape="1">
            <a:blip r:embed="rId3" cstate="print">
              <a:extLst>
                <a:ext uri="{28A0092B-C50C-407E-A947-70E740481C1C}">
                  <a14:useLocalDpi xmlns:a14="http://schemas.microsoft.com/office/drawing/2010/main" val="0"/>
                </a:ext>
              </a:extLst>
            </a:blip>
            <a:srcRect l="7697" r="3934"/>
            <a:stretch/>
          </p:blipFill>
          <p:spPr>
            <a:xfrm>
              <a:off x="4852988" y="101600"/>
              <a:ext cx="3977465" cy="6628726"/>
            </a:xfrm>
            <a:prstGeom prst="rect">
              <a:avLst/>
            </a:prstGeom>
          </p:spPr>
        </p:pic>
        <p:pic>
          <p:nvPicPr>
            <p:cNvPr id="7" name="Picture 6" descr="Winged genie, Khorsabad palace sculpture, tb060408221.jpg"/>
            <p:cNvPicPr>
              <a:picLocks noChangeAspect="1"/>
            </p:cNvPicPr>
            <p:nvPr/>
          </p:nvPicPr>
          <p:blipFill rotWithShape="1">
            <a:blip r:embed="rId4" cstate="print">
              <a:extLst>
                <a:ext uri="{28A0092B-C50C-407E-A947-70E740481C1C}">
                  <a14:useLocalDpi xmlns:a14="http://schemas.microsoft.com/office/drawing/2010/main" val="0"/>
                </a:ext>
              </a:extLst>
            </a:blip>
            <a:srcRect l="2605" r="8932"/>
            <a:stretch/>
          </p:blipFill>
          <p:spPr>
            <a:xfrm>
              <a:off x="314960" y="78554"/>
              <a:ext cx="4191000" cy="6700893"/>
            </a:xfrm>
            <a:prstGeom prst="rect">
              <a:avLst/>
            </a:prstGeom>
          </p:spPr>
        </p:pic>
      </p:grpSp>
      <p:sp>
        <p:nvSpPr>
          <p:cNvPr id="2" name="Text Placeholder 1"/>
          <p:cNvSpPr>
            <a:spLocks noGrp="1"/>
          </p:cNvSpPr>
          <p:nvPr>
            <p:ph type="body" sz="quarter" idx="10"/>
          </p:nvPr>
        </p:nvSpPr>
        <p:spPr/>
        <p:txBody>
          <a:bodyPr/>
          <a:lstStyle/>
          <a:p>
            <a:r>
              <a:rPr lang="en-US" dirty="0"/>
              <a:t>Relief of winged genies, from the palace of Sargon II at Khorsabad, late 8th century BC</a:t>
            </a:r>
          </a:p>
        </p:txBody>
      </p:sp>
      <p:sp>
        <p:nvSpPr>
          <p:cNvPr id="3" name="Text Placeholder 2"/>
          <p:cNvSpPr>
            <a:spLocks noGrp="1"/>
          </p:cNvSpPr>
          <p:nvPr>
            <p:ph type="body" sz="quarter" idx="12"/>
          </p:nvPr>
        </p:nvSpPr>
        <p:spPr/>
        <p:txBody>
          <a:bodyPr/>
          <a:lstStyle/>
          <a:p>
            <a:r>
              <a:rPr lang="en-US" dirty="0"/>
              <a:t>22:11</a:t>
            </a:r>
          </a:p>
        </p:txBody>
      </p:sp>
      <p:sp>
        <p:nvSpPr>
          <p:cNvPr id="4" name="Title 3"/>
          <p:cNvSpPr>
            <a:spLocks noGrp="1"/>
          </p:cNvSpPr>
          <p:nvPr>
            <p:ph type="title"/>
          </p:nvPr>
        </p:nvSpPr>
        <p:spPr/>
        <p:txBody>
          <a:bodyPr/>
          <a:lstStyle/>
          <a:p>
            <a:r>
              <a:rPr lang="en-US" dirty="0"/>
              <a:t>He rode upon a cherub and flew</a:t>
            </a:r>
          </a:p>
        </p:txBody>
      </p:sp>
    </p:spTree>
    <p:extLst>
      <p:ext uri="{BB962C8B-B14F-4D97-AF65-F5344CB8AC3E}">
        <p14:creationId xmlns:p14="http://schemas.microsoft.com/office/powerpoint/2010/main" val="212362523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Golan Heights windmills aerial, ws04041684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42900"/>
            <a:ext cx="9144000" cy="61722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Windmills on the Golan Heights (aerial view)</a:t>
            </a:r>
          </a:p>
        </p:txBody>
      </p:sp>
      <p:sp>
        <p:nvSpPr>
          <p:cNvPr id="3" name="Text Placeholder 2"/>
          <p:cNvSpPr>
            <a:spLocks noGrp="1"/>
          </p:cNvSpPr>
          <p:nvPr>
            <p:ph type="body" sz="quarter" idx="12"/>
          </p:nvPr>
        </p:nvSpPr>
        <p:spPr/>
        <p:txBody>
          <a:bodyPr/>
          <a:lstStyle/>
          <a:p>
            <a:r>
              <a:rPr lang="en-US" dirty="0"/>
              <a:t>22:11</a:t>
            </a:r>
          </a:p>
        </p:txBody>
      </p:sp>
      <p:sp>
        <p:nvSpPr>
          <p:cNvPr id="4" name="Title 3"/>
          <p:cNvSpPr>
            <a:spLocks noGrp="1"/>
          </p:cNvSpPr>
          <p:nvPr>
            <p:ph type="title"/>
          </p:nvPr>
        </p:nvSpPr>
        <p:spPr/>
        <p:txBody>
          <a:bodyPr/>
          <a:lstStyle/>
          <a:p>
            <a:r>
              <a:rPr lang="en-US" dirty="0"/>
              <a:t>He rode upon a cherub and flew; He was seen upon the wings of the wind</a:t>
            </a:r>
          </a:p>
        </p:txBody>
      </p:sp>
    </p:spTree>
    <p:extLst>
      <p:ext uri="{BB962C8B-B14F-4D97-AF65-F5344CB8AC3E}">
        <p14:creationId xmlns:p14="http://schemas.microsoft.com/office/powerpoint/2010/main" val="164740156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https://upload.wikimedia.org/wikipedia/commons/thumb/2/2e/Dust_storm%2C_Ein_Gedde_%28497828293%29.jpg/1280px-Dust_storm%2C_Ein_Gedde_%28497828293%29.jpg"/>
          <p:cNvPicPr>
            <a:picLocks noChangeAspect="1" noChangeArrowheads="1"/>
          </p:cNvPicPr>
          <p:nvPr/>
        </p:nvPicPr>
        <p:blipFill rotWithShape="1">
          <a:blip r:embed="rId3">
            <a:extLst>
              <a:ext uri="{28A0092B-C50C-407E-A947-70E740481C1C}">
                <a14:useLocalDpi xmlns:a14="http://schemas.microsoft.com/office/drawing/2010/main" val="0"/>
              </a:ext>
            </a:extLst>
          </a:blip>
          <a:srcRect r="9896"/>
          <a:stretch/>
        </p:blipFill>
        <p:spPr bwMode="auto">
          <a:xfrm>
            <a:off x="1"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Dust storm at En Gedi</a:t>
            </a:r>
          </a:p>
        </p:txBody>
      </p:sp>
      <p:sp>
        <p:nvSpPr>
          <p:cNvPr id="3" name="Text Placeholder 2"/>
          <p:cNvSpPr>
            <a:spLocks noGrp="1"/>
          </p:cNvSpPr>
          <p:nvPr>
            <p:ph type="body" sz="quarter" idx="12"/>
          </p:nvPr>
        </p:nvSpPr>
        <p:spPr/>
        <p:txBody>
          <a:bodyPr/>
          <a:lstStyle/>
          <a:p>
            <a:r>
              <a:rPr lang="en-US" dirty="0"/>
              <a:t>22:11</a:t>
            </a:r>
          </a:p>
        </p:txBody>
      </p:sp>
      <p:sp>
        <p:nvSpPr>
          <p:cNvPr id="4" name="Title 3"/>
          <p:cNvSpPr>
            <a:spLocks noGrp="1"/>
          </p:cNvSpPr>
          <p:nvPr>
            <p:ph type="title"/>
          </p:nvPr>
        </p:nvSpPr>
        <p:spPr/>
        <p:txBody>
          <a:bodyPr/>
          <a:lstStyle/>
          <a:p>
            <a:r>
              <a:rPr lang="en-US" dirty="0"/>
              <a:t>He rode upon a cherub and flew; He was seen upon the wings of the wind</a:t>
            </a:r>
          </a:p>
        </p:txBody>
      </p:sp>
    </p:spTree>
    <p:extLst>
      <p:ext uri="{BB962C8B-B14F-4D97-AF65-F5344CB8AC3E}">
        <p14:creationId xmlns:p14="http://schemas.microsoft.com/office/powerpoint/2010/main" val="36614396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324"/>
          <a:stretch/>
        </p:blipFill>
        <p:spPr>
          <a:xfrm>
            <a:off x="1261158" y="105251"/>
            <a:ext cx="6621684" cy="6647499"/>
          </a:xfrm>
          <a:prstGeom prst="rect">
            <a:avLst/>
          </a:prstGeom>
        </p:spPr>
      </p:pic>
      <p:sp>
        <p:nvSpPr>
          <p:cNvPr id="2" name="Text Placeholder 1"/>
          <p:cNvSpPr>
            <a:spLocks noGrp="1"/>
          </p:cNvSpPr>
          <p:nvPr>
            <p:ph type="body" sz="quarter" idx="10"/>
          </p:nvPr>
        </p:nvSpPr>
        <p:spPr/>
        <p:txBody>
          <a:bodyPr/>
          <a:lstStyle/>
          <a:p>
            <a:r>
              <a:rPr lang="en-US" dirty="0"/>
              <a:t>Song of </a:t>
            </a:r>
            <a:r>
              <a:rPr lang="en-US" dirty="0" err="1"/>
              <a:t>Ullikummis</a:t>
            </a:r>
            <a:r>
              <a:rPr lang="en-US" dirty="0"/>
              <a:t> (KUB 33.98), from Hattusa (</a:t>
            </a:r>
            <a:r>
              <a:rPr lang="en-US" dirty="0" err="1"/>
              <a:t>Bogazkoy</a:t>
            </a:r>
            <a:r>
              <a:rPr lang="en-US" dirty="0"/>
              <a:t>), 13th century BC</a:t>
            </a:r>
          </a:p>
        </p:txBody>
      </p:sp>
      <p:sp>
        <p:nvSpPr>
          <p:cNvPr id="3" name="Text Placeholder 2"/>
          <p:cNvSpPr>
            <a:spLocks noGrp="1"/>
          </p:cNvSpPr>
          <p:nvPr>
            <p:ph type="body" sz="quarter" idx="12"/>
          </p:nvPr>
        </p:nvSpPr>
        <p:spPr/>
        <p:txBody>
          <a:bodyPr/>
          <a:lstStyle/>
          <a:p>
            <a:r>
              <a:rPr lang="en-US"/>
              <a:t>22:1</a:t>
            </a:r>
            <a:endParaRPr lang="en-US" dirty="0"/>
          </a:p>
        </p:txBody>
      </p:sp>
      <p:sp>
        <p:nvSpPr>
          <p:cNvPr id="4" name="Title 3"/>
          <p:cNvSpPr>
            <a:spLocks noGrp="1"/>
          </p:cNvSpPr>
          <p:nvPr>
            <p:ph type="title"/>
          </p:nvPr>
        </p:nvSpPr>
        <p:spPr/>
        <p:txBody>
          <a:bodyPr/>
          <a:lstStyle/>
          <a:p>
            <a:r>
              <a:rPr lang="en-US" dirty="0"/>
              <a:t>David sang the words of this song to Yahweh on the day when Yahweh delivered him</a:t>
            </a:r>
          </a:p>
        </p:txBody>
      </p:sp>
    </p:spTree>
    <p:extLst>
      <p:ext uri="{BB962C8B-B14F-4D97-AF65-F5344CB8AC3E}">
        <p14:creationId xmlns:p14="http://schemas.microsoft.com/office/powerpoint/2010/main" val="126487527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upload.wikimedia.org/wikipedia/commons/thumb/b/b0/Afghanstan_dust_storm_2008-08-02.JPG/1024px-Afghanstan_dust_storm_2008-08-0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
            <a:ext cx="9144001"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Dust storm wall at Kandahar Airfield, Afghanistan</a:t>
            </a:r>
          </a:p>
        </p:txBody>
      </p:sp>
      <p:sp>
        <p:nvSpPr>
          <p:cNvPr id="3" name="Text Placeholder 2"/>
          <p:cNvSpPr>
            <a:spLocks noGrp="1"/>
          </p:cNvSpPr>
          <p:nvPr>
            <p:ph type="body" sz="quarter" idx="12"/>
          </p:nvPr>
        </p:nvSpPr>
        <p:spPr/>
        <p:txBody>
          <a:bodyPr/>
          <a:lstStyle/>
          <a:p>
            <a:r>
              <a:rPr lang="en-US" dirty="0"/>
              <a:t>22:11</a:t>
            </a:r>
          </a:p>
        </p:txBody>
      </p:sp>
      <p:sp>
        <p:nvSpPr>
          <p:cNvPr id="4" name="Title 3"/>
          <p:cNvSpPr>
            <a:spLocks noGrp="1"/>
          </p:cNvSpPr>
          <p:nvPr>
            <p:ph type="title"/>
          </p:nvPr>
        </p:nvSpPr>
        <p:spPr/>
        <p:txBody>
          <a:bodyPr/>
          <a:lstStyle/>
          <a:p>
            <a:r>
              <a:rPr lang="en-US" dirty="0"/>
              <a:t>He rode upon a cherub and flew; He was seen upon the wings of the wind</a:t>
            </a:r>
          </a:p>
        </p:txBody>
      </p:sp>
    </p:spTree>
    <p:extLst>
      <p:ext uri="{BB962C8B-B14F-4D97-AF65-F5344CB8AC3E}">
        <p14:creationId xmlns:p14="http://schemas.microsoft.com/office/powerpoint/2010/main" val="166645251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Ruler’s podium with canopy structure in the gate at Dan, 9th–8th centuries BC</a:t>
            </a:r>
          </a:p>
        </p:txBody>
      </p:sp>
      <p:sp>
        <p:nvSpPr>
          <p:cNvPr id="3" name="Text Placeholder 2"/>
          <p:cNvSpPr>
            <a:spLocks noGrp="1"/>
          </p:cNvSpPr>
          <p:nvPr>
            <p:ph type="body" sz="quarter" idx="12"/>
          </p:nvPr>
        </p:nvSpPr>
        <p:spPr/>
        <p:txBody>
          <a:bodyPr/>
          <a:lstStyle/>
          <a:p>
            <a:r>
              <a:rPr lang="en-US"/>
              <a:t>22:12</a:t>
            </a:r>
          </a:p>
        </p:txBody>
      </p:sp>
      <p:sp>
        <p:nvSpPr>
          <p:cNvPr id="4" name="Title 3"/>
          <p:cNvSpPr>
            <a:spLocks noGrp="1"/>
          </p:cNvSpPr>
          <p:nvPr>
            <p:ph type="title"/>
          </p:nvPr>
        </p:nvSpPr>
        <p:spPr/>
        <p:txBody>
          <a:bodyPr/>
          <a:lstStyle/>
          <a:p>
            <a:r>
              <a:rPr lang="en-US" dirty="0"/>
              <a:t>He made darkness a canopy round about Him, a gathering of waters, thick clouds of the skies</a:t>
            </a:r>
          </a:p>
        </p:txBody>
      </p:sp>
    </p:spTree>
    <p:extLst>
      <p:ext uri="{BB962C8B-B14F-4D97-AF65-F5344CB8AC3E}">
        <p14:creationId xmlns:p14="http://schemas.microsoft.com/office/powerpoint/2010/main" val="29887319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Rain in the Judean wilderness</a:t>
            </a:r>
          </a:p>
        </p:txBody>
      </p:sp>
      <p:sp>
        <p:nvSpPr>
          <p:cNvPr id="3" name="Text Placeholder 2"/>
          <p:cNvSpPr>
            <a:spLocks noGrp="1"/>
          </p:cNvSpPr>
          <p:nvPr>
            <p:ph type="body" sz="quarter" idx="12"/>
          </p:nvPr>
        </p:nvSpPr>
        <p:spPr/>
        <p:txBody>
          <a:bodyPr/>
          <a:lstStyle/>
          <a:p>
            <a:r>
              <a:rPr lang="en-US"/>
              <a:t>22:12</a:t>
            </a:r>
          </a:p>
        </p:txBody>
      </p:sp>
      <p:sp>
        <p:nvSpPr>
          <p:cNvPr id="4" name="Title 3"/>
          <p:cNvSpPr>
            <a:spLocks noGrp="1"/>
          </p:cNvSpPr>
          <p:nvPr>
            <p:ph type="title"/>
          </p:nvPr>
        </p:nvSpPr>
        <p:spPr/>
        <p:txBody>
          <a:bodyPr/>
          <a:lstStyle/>
          <a:p>
            <a:r>
              <a:rPr lang="en-US" dirty="0"/>
              <a:t>He made darkness a canopy round about Him, a gathering of waters, thick clouds of the skies</a:t>
            </a:r>
          </a:p>
        </p:txBody>
      </p:sp>
    </p:spTree>
    <p:extLst>
      <p:ext uri="{BB962C8B-B14F-4D97-AF65-F5344CB8AC3E}">
        <p14:creationId xmlns:p14="http://schemas.microsoft.com/office/powerpoint/2010/main" val="133250692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upload.wikimedia.org/wikipedia/commons/thumb/b/b4/PikiWiki_Israel_64744_storm_clouds_in_the_negev.jpg/1024px-PikiWiki_Israel_64744_storm_clouds_in_the_negev.jpg"/>
          <p:cNvPicPr>
            <a:picLocks noChangeAspect="1" noChangeArrowheads="1"/>
          </p:cNvPicPr>
          <p:nvPr/>
        </p:nvPicPr>
        <p:blipFill rotWithShape="1">
          <a:blip r:embed="rId3">
            <a:extLst>
              <a:ext uri="{28A0092B-C50C-407E-A947-70E740481C1C}">
                <a14:useLocalDpi xmlns:a14="http://schemas.microsoft.com/office/drawing/2010/main" val="0"/>
              </a:ext>
            </a:extLst>
          </a:blip>
          <a:srcRect r="835"/>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Storm clouds over the Negev desert</a:t>
            </a:r>
          </a:p>
        </p:txBody>
      </p:sp>
      <p:sp>
        <p:nvSpPr>
          <p:cNvPr id="3" name="Text Placeholder 2"/>
          <p:cNvSpPr>
            <a:spLocks noGrp="1"/>
          </p:cNvSpPr>
          <p:nvPr>
            <p:ph type="body" sz="quarter" idx="12"/>
          </p:nvPr>
        </p:nvSpPr>
        <p:spPr/>
        <p:txBody>
          <a:bodyPr/>
          <a:lstStyle/>
          <a:p>
            <a:r>
              <a:rPr lang="en-US"/>
              <a:t>22:12</a:t>
            </a:r>
          </a:p>
        </p:txBody>
      </p:sp>
      <p:sp>
        <p:nvSpPr>
          <p:cNvPr id="4" name="Title 3"/>
          <p:cNvSpPr>
            <a:spLocks noGrp="1"/>
          </p:cNvSpPr>
          <p:nvPr>
            <p:ph type="title"/>
          </p:nvPr>
        </p:nvSpPr>
        <p:spPr/>
        <p:txBody>
          <a:bodyPr/>
          <a:lstStyle/>
          <a:p>
            <a:r>
              <a:rPr lang="en-US" dirty="0"/>
              <a:t>He made darkness a canopy round about Him, a gathering of waters, thick clouds of the skies</a:t>
            </a:r>
          </a:p>
        </p:txBody>
      </p:sp>
    </p:spTree>
    <p:extLst>
      <p:ext uri="{BB962C8B-B14F-4D97-AF65-F5344CB8AC3E}">
        <p14:creationId xmlns:p14="http://schemas.microsoft.com/office/powerpoint/2010/main" val="22161981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41503" y="0"/>
            <a:ext cx="6460995" cy="6519672"/>
          </a:xfrm>
          <a:prstGeom prst="rect">
            <a:avLst/>
          </a:prstGeom>
        </p:spPr>
      </p:pic>
      <p:sp>
        <p:nvSpPr>
          <p:cNvPr id="2" name="Text Placeholder 1"/>
          <p:cNvSpPr>
            <a:spLocks noGrp="1"/>
          </p:cNvSpPr>
          <p:nvPr>
            <p:ph type="body" sz="quarter" idx="10"/>
          </p:nvPr>
        </p:nvSpPr>
        <p:spPr/>
        <p:txBody>
          <a:bodyPr/>
          <a:lstStyle/>
          <a:p>
            <a:r>
              <a:rPr lang="en-US" dirty="0"/>
              <a:t>Relief of a storm god idol holding lightning and an axe, from Nimrud, circa 728 BC</a:t>
            </a:r>
          </a:p>
        </p:txBody>
      </p:sp>
      <p:sp>
        <p:nvSpPr>
          <p:cNvPr id="3" name="Text Placeholder 2"/>
          <p:cNvSpPr>
            <a:spLocks noGrp="1"/>
          </p:cNvSpPr>
          <p:nvPr>
            <p:ph type="body" sz="quarter" idx="12"/>
          </p:nvPr>
        </p:nvSpPr>
        <p:spPr/>
        <p:txBody>
          <a:bodyPr/>
          <a:lstStyle/>
          <a:p>
            <a:r>
              <a:rPr lang="en-US" dirty="0"/>
              <a:t>22:13</a:t>
            </a:r>
          </a:p>
        </p:txBody>
      </p:sp>
      <p:sp>
        <p:nvSpPr>
          <p:cNvPr id="4" name="Title 3"/>
          <p:cNvSpPr>
            <a:spLocks noGrp="1"/>
          </p:cNvSpPr>
          <p:nvPr>
            <p:ph type="title"/>
          </p:nvPr>
        </p:nvSpPr>
        <p:spPr/>
        <p:txBody>
          <a:bodyPr/>
          <a:lstStyle/>
          <a:p>
            <a:r>
              <a:rPr lang="en-US" dirty="0"/>
              <a:t>At the brightness before Him, coals of fire flamed</a:t>
            </a:r>
          </a:p>
        </p:txBody>
      </p:sp>
    </p:spTree>
    <p:extLst>
      <p:ext uri="{BB962C8B-B14F-4D97-AF65-F5344CB8AC3E}">
        <p14:creationId xmlns:p14="http://schemas.microsoft.com/office/powerpoint/2010/main" val="197525635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ris\Documents\Bolen\PCB size\Louvre-pcb\Levant\Stela of Baal with lightning, from acropolis of Ras Shamra, 15th-13th c BC, tb09271952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3471" y="369331"/>
            <a:ext cx="7177059" cy="615034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Stele of Baal with lightning, from Ugarit, 15th–13th centuries BC</a:t>
            </a:r>
          </a:p>
        </p:txBody>
      </p:sp>
      <p:sp>
        <p:nvSpPr>
          <p:cNvPr id="3" name="Text Placeholder 2"/>
          <p:cNvSpPr>
            <a:spLocks noGrp="1"/>
          </p:cNvSpPr>
          <p:nvPr>
            <p:ph type="body" sz="quarter" idx="12"/>
          </p:nvPr>
        </p:nvSpPr>
        <p:spPr/>
        <p:txBody>
          <a:bodyPr/>
          <a:lstStyle/>
          <a:p>
            <a:r>
              <a:rPr lang="en-US" dirty="0"/>
              <a:t>22:13</a:t>
            </a:r>
          </a:p>
        </p:txBody>
      </p:sp>
      <p:sp>
        <p:nvSpPr>
          <p:cNvPr id="4" name="Title 3"/>
          <p:cNvSpPr>
            <a:spLocks noGrp="1"/>
          </p:cNvSpPr>
          <p:nvPr>
            <p:ph type="title"/>
          </p:nvPr>
        </p:nvSpPr>
        <p:spPr/>
        <p:txBody>
          <a:bodyPr/>
          <a:lstStyle/>
          <a:p>
            <a:r>
              <a:rPr lang="en-US" dirty="0"/>
              <a:t>At the brightness before Him, coals of fire flamed</a:t>
            </a:r>
          </a:p>
        </p:txBody>
      </p:sp>
    </p:spTree>
    <p:extLst>
      <p:ext uri="{BB962C8B-B14F-4D97-AF65-F5344CB8AC3E}">
        <p14:creationId xmlns:p14="http://schemas.microsoft.com/office/powerpoint/2010/main" val="68370739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Stele of the storm god Hadad, from Arslan Tash, reign of Tiglath-pileser III, late 8th century BC</a:t>
            </a:r>
          </a:p>
        </p:txBody>
      </p:sp>
      <p:sp>
        <p:nvSpPr>
          <p:cNvPr id="3" name="Text Placeholder 2"/>
          <p:cNvSpPr>
            <a:spLocks noGrp="1"/>
          </p:cNvSpPr>
          <p:nvPr>
            <p:ph type="body" sz="quarter" idx="12"/>
          </p:nvPr>
        </p:nvSpPr>
        <p:spPr/>
        <p:txBody>
          <a:bodyPr/>
          <a:lstStyle/>
          <a:p>
            <a:r>
              <a:rPr lang="en-US" dirty="0"/>
              <a:t>22:13</a:t>
            </a:r>
          </a:p>
        </p:txBody>
      </p:sp>
      <p:sp>
        <p:nvSpPr>
          <p:cNvPr id="4" name="Title 3"/>
          <p:cNvSpPr>
            <a:spLocks noGrp="1"/>
          </p:cNvSpPr>
          <p:nvPr>
            <p:ph type="title"/>
          </p:nvPr>
        </p:nvSpPr>
        <p:spPr/>
        <p:txBody>
          <a:bodyPr/>
          <a:lstStyle/>
          <a:p>
            <a:r>
              <a:rPr lang="en-US" dirty="0"/>
              <a:t>At the brightness before Him, coals of fire flamed</a:t>
            </a:r>
          </a:p>
        </p:txBody>
      </p:sp>
    </p:spTree>
    <p:extLst>
      <p:ext uri="{BB962C8B-B14F-4D97-AF65-F5344CB8AC3E}">
        <p14:creationId xmlns:p14="http://schemas.microsoft.com/office/powerpoint/2010/main" val="151053998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8333" b="8333"/>
          <a:stretch/>
        </p:blipFill>
        <p:spPr>
          <a:xfrm>
            <a:off x="1828800" y="0"/>
            <a:ext cx="5486400" cy="6858000"/>
          </a:xfrm>
          <a:prstGeom prst="rect">
            <a:avLst/>
          </a:prstGeom>
        </p:spPr>
      </p:pic>
      <p:sp>
        <p:nvSpPr>
          <p:cNvPr id="2" name="Text Placeholder 1"/>
          <p:cNvSpPr>
            <a:spLocks noGrp="1"/>
          </p:cNvSpPr>
          <p:nvPr>
            <p:ph type="body" sz="quarter" idx="10"/>
          </p:nvPr>
        </p:nvSpPr>
        <p:spPr/>
        <p:txBody>
          <a:bodyPr/>
          <a:lstStyle/>
          <a:p>
            <a:r>
              <a:rPr lang="en-US" dirty="0"/>
              <a:t>Volcanic lightning during the eruption of the </a:t>
            </a:r>
            <a:r>
              <a:rPr lang="en-US" dirty="0" err="1"/>
              <a:t>Eyjafjallajökull</a:t>
            </a:r>
            <a:r>
              <a:rPr lang="en-US" dirty="0"/>
              <a:t> volcano in Iceland, 2010</a:t>
            </a:r>
          </a:p>
        </p:txBody>
      </p:sp>
      <p:sp>
        <p:nvSpPr>
          <p:cNvPr id="3" name="Text Placeholder 2"/>
          <p:cNvSpPr>
            <a:spLocks noGrp="1"/>
          </p:cNvSpPr>
          <p:nvPr>
            <p:ph type="body" sz="quarter" idx="12"/>
          </p:nvPr>
        </p:nvSpPr>
        <p:spPr/>
        <p:txBody>
          <a:bodyPr/>
          <a:lstStyle/>
          <a:p>
            <a:r>
              <a:rPr lang="en-US" dirty="0"/>
              <a:t>22:13</a:t>
            </a:r>
          </a:p>
        </p:txBody>
      </p:sp>
      <p:sp>
        <p:nvSpPr>
          <p:cNvPr id="4" name="Title 3"/>
          <p:cNvSpPr>
            <a:spLocks noGrp="1"/>
          </p:cNvSpPr>
          <p:nvPr>
            <p:ph type="title"/>
          </p:nvPr>
        </p:nvSpPr>
        <p:spPr/>
        <p:txBody>
          <a:bodyPr/>
          <a:lstStyle/>
          <a:p>
            <a:r>
              <a:rPr lang="en-US" dirty="0"/>
              <a:t>At the brightness before Him, coals of fire flamed</a:t>
            </a:r>
          </a:p>
        </p:txBody>
      </p:sp>
    </p:spTree>
    <p:extLst>
      <p:ext uri="{BB962C8B-B14F-4D97-AF65-F5344CB8AC3E}">
        <p14:creationId xmlns:p14="http://schemas.microsoft.com/office/powerpoint/2010/main" val="27000324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8288"/>
            <a:ext cx="9144000" cy="6821424"/>
          </a:xfrm>
          <a:prstGeom prst="rect">
            <a:avLst/>
          </a:prstGeom>
        </p:spPr>
      </p:pic>
      <p:sp>
        <p:nvSpPr>
          <p:cNvPr id="2" name="Text Placeholder 1"/>
          <p:cNvSpPr>
            <a:spLocks noGrp="1"/>
          </p:cNvSpPr>
          <p:nvPr>
            <p:ph type="body" sz="quarter" idx="10"/>
          </p:nvPr>
        </p:nvSpPr>
        <p:spPr/>
        <p:txBody>
          <a:bodyPr/>
          <a:lstStyle/>
          <a:p>
            <a:r>
              <a:rPr lang="en-US" dirty="0"/>
              <a:t>Fire celebration in Judean wilderness during Lag BaOmer</a:t>
            </a:r>
          </a:p>
        </p:txBody>
      </p:sp>
      <p:sp>
        <p:nvSpPr>
          <p:cNvPr id="3" name="Text Placeholder 2"/>
          <p:cNvSpPr>
            <a:spLocks noGrp="1"/>
          </p:cNvSpPr>
          <p:nvPr>
            <p:ph type="body" sz="quarter" idx="12"/>
          </p:nvPr>
        </p:nvSpPr>
        <p:spPr/>
        <p:txBody>
          <a:bodyPr/>
          <a:lstStyle/>
          <a:p>
            <a:r>
              <a:rPr lang="en-US" dirty="0"/>
              <a:t>22:13</a:t>
            </a:r>
          </a:p>
        </p:txBody>
      </p:sp>
      <p:sp>
        <p:nvSpPr>
          <p:cNvPr id="4" name="Title 3"/>
          <p:cNvSpPr>
            <a:spLocks noGrp="1"/>
          </p:cNvSpPr>
          <p:nvPr>
            <p:ph type="title"/>
          </p:nvPr>
        </p:nvSpPr>
        <p:spPr/>
        <p:txBody>
          <a:bodyPr/>
          <a:lstStyle/>
          <a:p>
            <a:r>
              <a:rPr lang="en-US" dirty="0"/>
              <a:t>At the brightness before Him, coals of fire flamed</a:t>
            </a:r>
          </a:p>
        </p:txBody>
      </p:sp>
    </p:spTree>
    <p:extLst>
      <p:ext uri="{BB962C8B-B14F-4D97-AF65-F5344CB8AC3E}">
        <p14:creationId xmlns:p14="http://schemas.microsoft.com/office/powerpoint/2010/main" val="198282507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upload.wikimedia.org/wikipedia/commons/thumb/1/17/Lightning_cloud_to_cloud_%28aka%29.jpg/1280px-Lightning_cloud_to_cloud_%28aka%29.jpg"/>
          <p:cNvPicPr>
            <a:picLocks noChangeAspect="1" noChangeArrowheads="1"/>
          </p:cNvPicPr>
          <p:nvPr/>
        </p:nvPicPr>
        <p:blipFill rotWithShape="1">
          <a:blip r:embed="rId3">
            <a:extLst>
              <a:ext uri="{28A0092B-C50C-407E-A947-70E740481C1C}">
                <a14:useLocalDpi xmlns:a14="http://schemas.microsoft.com/office/drawing/2010/main" val="0"/>
              </a:ext>
            </a:extLst>
          </a:blip>
          <a:srcRect t="415" r="25000" b="-415"/>
          <a:stretch/>
        </p:blipFill>
        <p:spPr bwMode="auto">
          <a:xfrm>
            <a:off x="0" y="0"/>
            <a:ext cx="9144000" cy="6886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Cloud to cloud lightning</a:t>
            </a:r>
          </a:p>
        </p:txBody>
      </p:sp>
      <p:sp>
        <p:nvSpPr>
          <p:cNvPr id="3" name="Text Placeholder 2"/>
          <p:cNvSpPr>
            <a:spLocks noGrp="1"/>
          </p:cNvSpPr>
          <p:nvPr>
            <p:ph type="body" sz="quarter" idx="12"/>
          </p:nvPr>
        </p:nvSpPr>
        <p:spPr/>
        <p:txBody>
          <a:bodyPr/>
          <a:lstStyle/>
          <a:p>
            <a:r>
              <a:rPr lang="en-US" dirty="0"/>
              <a:t>22:14</a:t>
            </a:r>
          </a:p>
        </p:txBody>
      </p:sp>
      <p:sp>
        <p:nvSpPr>
          <p:cNvPr id="4" name="Title 3"/>
          <p:cNvSpPr>
            <a:spLocks noGrp="1"/>
          </p:cNvSpPr>
          <p:nvPr>
            <p:ph type="title"/>
          </p:nvPr>
        </p:nvSpPr>
        <p:spPr/>
        <p:txBody>
          <a:bodyPr/>
          <a:lstStyle/>
          <a:p>
            <a:r>
              <a:rPr lang="en-US" dirty="0"/>
              <a:t>Yahweh thundered from heaven, and the Most High uttered His voice</a:t>
            </a:r>
          </a:p>
        </p:txBody>
      </p:sp>
    </p:spTree>
    <p:extLst>
      <p:ext uri="{BB962C8B-B14F-4D97-AF65-F5344CB8AC3E}">
        <p14:creationId xmlns:p14="http://schemas.microsoft.com/office/powerpoint/2010/main" val="5835391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a stone building&#10;&#10;Description automatically generated">
            <a:extLst>
              <a:ext uri="{FF2B5EF4-FFF2-40B4-BE49-F238E27FC236}">
                <a16:creationId xmlns:a16="http://schemas.microsoft.com/office/drawing/2014/main" id="{9ADD502E-34AB-4B0C-9969-A408861FD5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Philistine captives at celebration of victory over Sea Peoples, from Medinet Habu, circa 1175 BC</a:t>
            </a:r>
          </a:p>
        </p:txBody>
      </p:sp>
      <p:sp>
        <p:nvSpPr>
          <p:cNvPr id="3" name="Text Placeholder 2"/>
          <p:cNvSpPr>
            <a:spLocks noGrp="1"/>
          </p:cNvSpPr>
          <p:nvPr>
            <p:ph type="body" sz="quarter" idx="12"/>
          </p:nvPr>
        </p:nvSpPr>
        <p:spPr/>
        <p:txBody>
          <a:bodyPr/>
          <a:lstStyle/>
          <a:p>
            <a:r>
              <a:rPr lang="en-US" dirty="0"/>
              <a:t>22:1</a:t>
            </a:r>
          </a:p>
        </p:txBody>
      </p:sp>
      <p:sp>
        <p:nvSpPr>
          <p:cNvPr id="4" name="Title 3"/>
          <p:cNvSpPr>
            <a:spLocks noGrp="1"/>
          </p:cNvSpPr>
          <p:nvPr>
            <p:ph type="title"/>
          </p:nvPr>
        </p:nvSpPr>
        <p:spPr/>
        <p:txBody>
          <a:bodyPr/>
          <a:lstStyle/>
          <a:p>
            <a:r>
              <a:rPr lang="en-US" dirty="0"/>
              <a:t>When Yahweh delivered him out of the hand of all his enemies and out of the hand of Saul</a:t>
            </a:r>
          </a:p>
        </p:txBody>
      </p:sp>
    </p:spTree>
    <p:extLst>
      <p:ext uri="{BB962C8B-B14F-4D97-AF65-F5344CB8AC3E}">
        <p14:creationId xmlns:p14="http://schemas.microsoft.com/office/powerpoint/2010/main" val="98750375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6200"/>
            <a:ext cx="9144000" cy="6739129"/>
          </a:xfrm>
          <a:prstGeom prst="rect">
            <a:avLst/>
          </a:prstGeom>
        </p:spPr>
      </p:pic>
      <p:sp>
        <p:nvSpPr>
          <p:cNvPr id="2" name="Text Placeholder 1"/>
          <p:cNvSpPr>
            <a:spLocks noGrp="1"/>
          </p:cNvSpPr>
          <p:nvPr>
            <p:ph type="body" sz="quarter" idx="10"/>
          </p:nvPr>
        </p:nvSpPr>
        <p:spPr/>
        <p:txBody>
          <a:bodyPr/>
          <a:lstStyle/>
          <a:p>
            <a:r>
              <a:rPr lang="en-US" dirty="0"/>
              <a:t>Iron trilobate arrowheads from Gamla, 1st century AD</a:t>
            </a:r>
          </a:p>
        </p:txBody>
      </p:sp>
      <p:sp>
        <p:nvSpPr>
          <p:cNvPr id="3" name="Text Placeholder 2"/>
          <p:cNvSpPr>
            <a:spLocks noGrp="1"/>
          </p:cNvSpPr>
          <p:nvPr>
            <p:ph type="body" sz="quarter" idx="12"/>
          </p:nvPr>
        </p:nvSpPr>
        <p:spPr/>
        <p:txBody>
          <a:bodyPr/>
          <a:lstStyle/>
          <a:p>
            <a:r>
              <a:rPr lang="en-US" dirty="0"/>
              <a:t>22:15</a:t>
            </a:r>
          </a:p>
        </p:txBody>
      </p:sp>
      <p:sp>
        <p:nvSpPr>
          <p:cNvPr id="4" name="Title 3"/>
          <p:cNvSpPr>
            <a:spLocks noGrp="1"/>
          </p:cNvSpPr>
          <p:nvPr>
            <p:ph type="title"/>
          </p:nvPr>
        </p:nvSpPr>
        <p:spPr/>
        <p:txBody>
          <a:bodyPr/>
          <a:lstStyle/>
          <a:p>
            <a:r>
              <a:rPr lang="en-US" dirty="0"/>
              <a:t>And He sent out arrows and scattered them</a:t>
            </a:r>
          </a:p>
        </p:txBody>
      </p:sp>
    </p:spTree>
    <p:extLst>
      <p:ext uri="{BB962C8B-B14F-4D97-AF65-F5344CB8AC3E}">
        <p14:creationId xmlns:p14="http://schemas.microsoft.com/office/powerpoint/2010/main" val="163749283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2051" r="8447"/>
          <a:stretch/>
        </p:blipFill>
        <p:spPr>
          <a:xfrm>
            <a:off x="0" y="369332"/>
            <a:ext cx="9144000" cy="6150340"/>
          </a:xfrm>
          <a:prstGeom prst="rect">
            <a:avLst/>
          </a:prstGeom>
        </p:spPr>
      </p:pic>
      <p:sp>
        <p:nvSpPr>
          <p:cNvPr id="2" name="Text Placeholder 1"/>
          <p:cNvSpPr>
            <a:spLocks noGrp="1"/>
          </p:cNvSpPr>
          <p:nvPr>
            <p:ph type="body" sz="quarter" idx="10"/>
          </p:nvPr>
        </p:nvSpPr>
        <p:spPr/>
        <p:txBody>
          <a:bodyPr/>
          <a:lstStyle/>
          <a:p>
            <a:r>
              <a:rPr lang="en-US" dirty="0"/>
              <a:t>Bronze arrowheads from Al </a:t>
            </a:r>
            <a:r>
              <a:rPr lang="en-US" dirty="0" err="1"/>
              <a:t>Qusais</a:t>
            </a:r>
            <a:r>
              <a:rPr lang="en-US" dirty="0"/>
              <a:t>, 1st millennium BC</a:t>
            </a:r>
          </a:p>
        </p:txBody>
      </p:sp>
      <p:sp>
        <p:nvSpPr>
          <p:cNvPr id="3" name="Text Placeholder 2"/>
          <p:cNvSpPr>
            <a:spLocks noGrp="1"/>
          </p:cNvSpPr>
          <p:nvPr>
            <p:ph type="body" sz="quarter" idx="12"/>
          </p:nvPr>
        </p:nvSpPr>
        <p:spPr/>
        <p:txBody>
          <a:bodyPr/>
          <a:lstStyle/>
          <a:p>
            <a:r>
              <a:rPr lang="en-US" dirty="0"/>
              <a:t>22:15</a:t>
            </a:r>
          </a:p>
        </p:txBody>
      </p:sp>
      <p:sp>
        <p:nvSpPr>
          <p:cNvPr id="4" name="Title 3"/>
          <p:cNvSpPr>
            <a:spLocks noGrp="1"/>
          </p:cNvSpPr>
          <p:nvPr>
            <p:ph type="title"/>
          </p:nvPr>
        </p:nvSpPr>
        <p:spPr/>
        <p:txBody>
          <a:bodyPr/>
          <a:lstStyle/>
          <a:p>
            <a:r>
              <a:rPr lang="en-US" dirty="0"/>
              <a:t>And He sent out arrows and scattered them</a:t>
            </a:r>
          </a:p>
        </p:txBody>
      </p:sp>
    </p:spTree>
    <p:extLst>
      <p:ext uri="{BB962C8B-B14F-4D97-AF65-F5344CB8AC3E}">
        <p14:creationId xmlns:p14="http://schemas.microsoft.com/office/powerpoint/2010/main" val="70318622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AE83957-0354-40FA-98C3-001DCA40D7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Archers on the Lachish reliefs, from Nineveh, circa 700 BC</a:t>
            </a:r>
          </a:p>
        </p:txBody>
      </p:sp>
      <p:sp>
        <p:nvSpPr>
          <p:cNvPr id="3" name="Text Placeholder 2"/>
          <p:cNvSpPr>
            <a:spLocks noGrp="1"/>
          </p:cNvSpPr>
          <p:nvPr>
            <p:ph type="body" sz="quarter" idx="12"/>
          </p:nvPr>
        </p:nvSpPr>
        <p:spPr/>
        <p:txBody>
          <a:bodyPr/>
          <a:lstStyle/>
          <a:p>
            <a:r>
              <a:rPr lang="en-US"/>
              <a:t>22:15</a:t>
            </a:r>
          </a:p>
        </p:txBody>
      </p:sp>
      <p:sp>
        <p:nvSpPr>
          <p:cNvPr id="4" name="Title 3"/>
          <p:cNvSpPr>
            <a:spLocks noGrp="1"/>
          </p:cNvSpPr>
          <p:nvPr>
            <p:ph type="title"/>
          </p:nvPr>
        </p:nvSpPr>
        <p:spPr/>
        <p:txBody>
          <a:bodyPr/>
          <a:lstStyle/>
          <a:p>
            <a:r>
              <a:rPr lang="en-US" dirty="0"/>
              <a:t>And He sent out arrows and scattered them</a:t>
            </a:r>
          </a:p>
        </p:txBody>
      </p:sp>
    </p:spTree>
    <p:extLst>
      <p:ext uri="{BB962C8B-B14F-4D97-AF65-F5344CB8AC3E}">
        <p14:creationId xmlns:p14="http://schemas.microsoft.com/office/powerpoint/2010/main" val="101832894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of an arrow in flight, from the north palace of Ashurbanipal at Nineveh, 7th century BC</a:t>
            </a:r>
          </a:p>
        </p:txBody>
      </p:sp>
      <p:sp>
        <p:nvSpPr>
          <p:cNvPr id="3" name="Text Placeholder 2"/>
          <p:cNvSpPr>
            <a:spLocks noGrp="1"/>
          </p:cNvSpPr>
          <p:nvPr>
            <p:ph type="body" sz="quarter" idx="12"/>
          </p:nvPr>
        </p:nvSpPr>
        <p:spPr/>
        <p:txBody>
          <a:bodyPr/>
          <a:lstStyle/>
          <a:p>
            <a:r>
              <a:rPr lang="en-US" dirty="0"/>
              <a:t>22:15</a:t>
            </a:r>
          </a:p>
        </p:txBody>
      </p:sp>
      <p:sp>
        <p:nvSpPr>
          <p:cNvPr id="4" name="Title 3"/>
          <p:cNvSpPr>
            <a:spLocks noGrp="1"/>
          </p:cNvSpPr>
          <p:nvPr>
            <p:ph type="title"/>
          </p:nvPr>
        </p:nvSpPr>
        <p:spPr/>
        <p:txBody>
          <a:bodyPr/>
          <a:lstStyle/>
          <a:p>
            <a:r>
              <a:rPr lang="en-US" dirty="0"/>
              <a:t>And He sent out arrows and scattered them</a:t>
            </a:r>
          </a:p>
        </p:txBody>
      </p:sp>
      <p:pic>
        <p:nvPicPr>
          <p:cNvPr id="5" name="Picture 4" descr="Nineveh, north palace of Ashurbanipal, lion hunt scenes, adr090506020.jpg"/>
          <p:cNvPicPr>
            <a:picLocks noChangeAspect="1"/>
          </p:cNvPicPr>
          <p:nvPr/>
        </p:nvPicPr>
        <p:blipFill rotWithShape="1">
          <a:blip r:embed="rId3" cstate="print">
            <a:extLst>
              <a:ext uri="{28A0092B-C50C-407E-A947-70E740481C1C}">
                <a14:useLocalDpi xmlns:a14="http://schemas.microsoft.com/office/drawing/2010/main" val="0"/>
              </a:ext>
            </a:extLst>
          </a:blip>
          <a:srcRect b="4414"/>
          <a:stretch/>
        </p:blipFill>
        <p:spPr>
          <a:xfrm>
            <a:off x="0" y="522829"/>
            <a:ext cx="9144000" cy="5812342"/>
          </a:xfrm>
          <a:prstGeom prst="rect">
            <a:avLst/>
          </a:prstGeom>
        </p:spPr>
      </p:pic>
    </p:spTree>
    <p:extLst>
      <p:ext uri="{BB962C8B-B14F-4D97-AF65-F5344CB8AC3E}">
        <p14:creationId xmlns:p14="http://schemas.microsoft.com/office/powerpoint/2010/main" val="62781650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t="1880"/>
          <a:stretch/>
        </p:blipFill>
        <p:spPr>
          <a:xfrm>
            <a:off x="0" y="0"/>
            <a:ext cx="9144000" cy="6603492"/>
          </a:xfrm>
          <a:prstGeom prst="rect">
            <a:avLst/>
          </a:prstGeom>
        </p:spPr>
      </p:pic>
      <p:sp>
        <p:nvSpPr>
          <p:cNvPr id="2" name="Text Placeholder 1"/>
          <p:cNvSpPr>
            <a:spLocks noGrp="1"/>
          </p:cNvSpPr>
          <p:nvPr>
            <p:ph type="body" sz="quarter" idx="10"/>
          </p:nvPr>
        </p:nvSpPr>
        <p:spPr/>
        <p:txBody>
          <a:bodyPr/>
          <a:lstStyle/>
          <a:p>
            <a:r>
              <a:rPr lang="en-US" dirty="0"/>
              <a:t>Assyrian enemy pierced by arrows, from Nimrud, 9th century BC</a:t>
            </a:r>
          </a:p>
        </p:txBody>
      </p:sp>
      <p:sp>
        <p:nvSpPr>
          <p:cNvPr id="3" name="Text Placeholder 2"/>
          <p:cNvSpPr>
            <a:spLocks noGrp="1"/>
          </p:cNvSpPr>
          <p:nvPr>
            <p:ph type="body" sz="quarter" idx="12"/>
          </p:nvPr>
        </p:nvSpPr>
        <p:spPr/>
        <p:txBody>
          <a:bodyPr/>
          <a:lstStyle/>
          <a:p>
            <a:r>
              <a:rPr lang="en-US"/>
              <a:t>22:15</a:t>
            </a:r>
          </a:p>
        </p:txBody>
      </p:sp>
      <p:sp>
        <p:nvSpPr>
          <p:cNvPr id="4" name="Title 3"/>
          <p:cNvSpPr>
            <a:spLocks noGrp="1"/>
          </p:cNvSpPr>
          <p:nvPr>
            <p:ph type="title"/>
          </p:nvPr>
        </p:nvSpPr>
        <p:spPr/>
        <p:txBody>
          <a:bodyPr/>
          <a:lstStyle/>
          <a:p>
            <a:r>
              <a:rPr lang="en-US" dirty="0"/>
              <a:t>And He sent out arrows and scattered them</a:t>
            </a:r>
          </a:p>
        </p:txBody>
      </p:sp>
    </p:spTree>
    <p:extLst>
      <p:ext uri="{BB962C8B-B14F-4D97-AF65-F5344CB8AC3E}">
        <p14:creationId xmlns:p14="http://schemas.microsoft.com/office/powerpoint/2010/main" val="169993945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2762"/>
          <a:stretch/>
        </p:blipFill>
        <p:spPr>
          <a:xfrm>
            <a:off x="2286000" y="202785"/>
            <a:ext cx="4572000" cy="6452430"/>
          </a:xfrm>
          <a:prstGeom prst="rect">
            <a:avLst/>
          </a:prstGeom>
        </p:spPr>
      </p:pic>
      <p:sp>
        <p:nvSpPr>
          <p:cNvPr id="2" name="Text Placeholder 1"/>
          <p:cNvSpPr>
            <a:spLocks noGrp="1"/>
          </p:cNvSpPr>
          <p:nvPr>
            <p:ph type="body" sz="quarter" idx="10"/>
          </p:nvPr>
        </p:nvSpPr>
        <p:spPr/>
        <p:txBody>
          <a:bodyPr/>
          <a:lstStyle/>
          <a:p>
            <a:r>
              <a:rPr lang="en-US" dirty="0"/>
              <a:t>Stele with a storm god’s lightning bolt trident, from Tell </a:t>
            </a:r>
            <a:r>
              <a:rPr lang="en-US" dirty="0" err="1"/>
              <a:t>Halaf</a:t>
            </a:r>
            <a:endParaRPr lang="en-US" dirty="0"/>
          </a:p>
        </p:txBody>
      </p:sp>
      <p:sp>
        <p:nvSpPr>
          <p:cNvPr id="3" name="Text Placeholder 2"/>
          <p:cNvSpPr>
            <a:spLocks noGrp="1"/>
          </p:cNvSpPr>
          <p:nvPr>
            <p:ph type="body" sz="quarter" idx="12"/>
          </p:nvPr>
        </p:nvSpPr>
        <p:spPr/>
        <p:txBody>
          <a:bodyPr/>
          <a:lstStyle/>
          <a:p>
            <a:r>
              <a:rPr lang="en-US" dirty="0"/>
              <a:t>22:15</a:t>
            </a:r>
          </a:p>
        </p:txBody>
      </p:sp>
      <p:sp>
        <p:nvSpPr>
          <p:cNvPr id="4" name="Title 3"/>
          <p:cNvSpPr>
            <a:spLocks noGrp="1"/>
          </p:cNvSpPr>
          <p:nvPr>
            <p:ph type="title"/>
          </p:nvPr>
        </p:nvSpPr>
        <p:spPr/>
        <p:txBody>
          <a:bodyPr/>
          <a:lstStyle/>
          <a:p>
            <a:r>
              <a:rPr lang="en-US" dirty="0"/>
              <a:t>He sent out lightning and routed them</a:t>
            </a:r>
          </a:p>
        </p:txBody>
      </p:sp>
    </p:spTree>
    <p:extLst>
      <p:ext uri="{BB962C8B-B14F-4D97-AF65-F5344CB8AC3E}">
        <p14:creationId xmlns:p14="http://schemas.microsoft.com/office/powerpoint/2010/main" val="165887373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4833"/>
          <a:stretch/>
        </p:blipFill>
        <p:spPr>
          <a:xfrm>
            <a:off x="1943100" y="359664"/>
            <a:ext cx="5257800" cy="6498336"/>
          </a:xfrm>
          <a:prstGeom prst="rect">
            <a:avLst/>
          </a:prstGeom>
        </p:spPr>
      </p:pic>
      <p:sp>
        <p:nvSpPr>
          <p:cNvPr id="2" name="Text Placeholder 1"/>
          <p:cNvSpPr>
            <a:spLocks noGrp="1"/>
          </p:cNvSpPr>
          <p:nvPr>
            <p:ph type="body" sz="quarter" idx="10"/>
          </p:nvPr>
        </p:nvSpPr>
        <p:spPr/>
        <p:txBody>
          <a:bodyPr/>
          <a:lstStyle/>
          <a:p>
            <a:r>
              <a:rPr lang="en-US" dirty="0"/>
              <a:t>Stele of the storm god </a:t>
            </a:r>
            <a:r>
              <a:rPr lang="en-US" dirty="0" err="1"/>
              <a:t>Teshup</a:t>
            </a:r>
            <a:r>
              <a:rPr lang="en-US" dirty="0"/>
              <a:t>, from </a:t>
            </a:r>
            <a:r>
              <a:rPr lang="en-US" dirty="0" err="1"/>
              <a:t>Gozluhoyuk</a:t>
            </a:r>
            <a:r>
              <a:rPr lang="en-US" dirty="0"/>
              <a:t>, 750–700 BC</a:t>
            </a:r>
          </a:p>
        </p:txBody>
      </p:sp>
      <p:sp>
        <p:nvSpPr>
          <p:cNvPr id="3" name="Text Placeholder 2"/>
          <p:cNvSpPr>
            <a:spLocks noGrp="1"/>
          </p:cNvSpPr>
          <p:nvPr>
            <p:ph type="body" sz="quarter" idx="12"/>
          </p:nvPr>
        </p:nvSpPr>
        <p:spPr/>
        <p:txBody>
          <a:bodyPr/>
          <a:lstStyle/>
          <a:p>
            <a:r>
              <a:rPr lang="en-US" dirty="0"/>
              <a:t>22:15</a:t>
            </a:r>
          </a:p>
        </p:txBody>
      </p:sp>
      <p:sp>
        <p:nvSpPr>
          <p:cNvPr id="4" name="Title 3"/>
          <p:cNvSpPr>
            <a:spLocks noGrp="1"/>
          </p:cNvSpPr>
          <p:nvPr>
            <p:ph type="title"/>
          </p:nvPr>
        </p:nvSpPr>
        <p:spPr/>
        <p:txBody>
          <a:bodyPr/>
          <a:lstStyle/>
          <a:p>
            <a:r>
              <a:rPr lang="en-US" dirty="0"/>
              <a:t>He sent out lightning and routed them</a:t>
            </a:r>
          </a:p>
        </p:txBody>
      </p:sp>
    </p:spTree>
    <p:extLst>
      <p:ext uri="{BB962C8B-B14F-4D97-AF65-F5344CB8AC3E}">
        <p14:creationId xmlns:p14="http://schemas.microsoft.com/office/powerpoint/2010/main" val="240984131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t="9907"/>
          <a:stretch/>
        </p:blipFill>
        <p:spPr>
          <a:xfrm>
            <a:off x="0" y="162560"/>
            <a:ext cx="9144000" cy="6357112"/>
          </a:xfrm>
          <a:prstGeom prst="rect">
            <a:avLst/>
          </a:prstGeom>
        </p:spPr>
      </p:pic>
      <p:sp>
        <p:nvSpPr>
          <p:cNvPr id="2" name="Text Placeholder 1"/>
          <p:cNvSpPr>
            <a:spLocks noGrp="1"/>
          </p:cNvSpPr>
          <p:nvPr>
            <p:ph type="body" sz="quarter" idx="10"/>
          </p:nvPr>
        </p:nvSpPr>
        <p:spPr/>
        <p:txBody>
          <a:bodyPr/>
          <a:lstStyle/>
          <a:p>
            <a:r>
              <a:rPr lang="en-US" dirty="0"/>
              <a:t>Sky-to-ground lightning bolt</a:t>
            </a:r>
          </a:p>
        </p:txBody>
      </p:sp>
      <p:sp>
        <p:nvSpPr>
          <p:cNvPr id="3" name="Text Placeholder 2"/>
          <p:cNvSpPr>
            <a:spLocks noGrp="1"/>
          </p:cNvSpPr>
          <p:nvPr>
            <p:ph type="body" sz="quarter" idx="12"/>
          </p:nvPr>
        </p:nvSpPr>
        <p:spPr/>
        <p:txBody>
          <a:bodyPr/>
          <a:lstStyle/>
          <a:p>
            <a:r>
              <a:rPr lang="en-US" dirty="0"/>
              <a:t>22:15</a:t>
            </a:r>
          </a:p>
        </p:txBody>
      </p:sp>
      <p:sp>
        <p:nvSpPr>
          <p:cNvPr id="4" name="Title 3"/>
          <p:cNvSpPr>
            <a:spLocks noGrp="1"/>
          </p:cNvSpPr>
          <p:nvPr>
            <p:ph type="title"/>
          </p:nvPr>
        </p:nvSpPr>
        <p:spPr/>
        <p:txBody>
          <a:bodyPr/>
          <a:lstStyle/>
          <a:p>
            <a:r>
              <a:rPr lang="en-US" dirty="0"/>
              <a:t>He sent out lightning and routed them</a:t>
            </a:r>
          </a:p>
        </p:txBody>
      </p:sp>
    </p:spTree>
    <p:extLst>
      <p:ext uri="{BB962C8B-B14F-4D97-AF65-F5344CB8AC3E}">
        <p14:creationId xmlns:p14="http://schemas.microsoft.com/office/powerpoint/2010/main" val="160117022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4000" cy="6858002"/>
          </a:xfrm>
          <a:prstGeom prst="rect">
            <a:avLst/>
          </a:prstGeom>
        </p:spPr>
      </p:pic>
      <p:sp>
        <p:nvSpPr>
          <p:cNvPr id="2" name="Text Placeholder 1"/>
          <p:cNvSpPr>
            <a:spLocks noGrp="1"/>
          </p:cNvSpPr>
          <p:nvPr>
            <p:ph type="body" sz="quarter" idx="10"/>
          </p:nvPr>
        </p:nvSpPr>
        <p:spPr/>
        <p:txBody>
          <a:bodyPr/>
          <a:lstStyle/>
          <a:p>
            <a:r>
              <a:rPr lang="en-US" dirty="0"/>
              <a:t>Coral reef in the Red Sea at Eilat</a:t>
            </a:r>
          </a:p>
        </p:txBody>
      </p:sp>
      <p:sp>
        <p:nvSpPr>
          <p:cNvPr id="3" name="Text Placeholder 2"/>
          <p:cNvSpPr>
            <a:spLocks noGrp="1"/>
          </p:cNvSpPr>
          <p:nvPr>
            <p:ph type="body" sz="quarter" idx="12"/>
          </p:nvPr>
        </p:nvSpPr>
        <p:spPr/>
        <p:txBody>
          <a:bodyPr/>
          <a:lstStyle/>
          <a:p>
            <a:r>
              <a:rPr lang="en-US" dirty="0"/>
              <a:t>22:16</a:t>
            </a:r>
          </a:p>
        </p:txBody>
      </p:sp>
      <p:sp>
        <p:nvSpPr>
          <p:cNvPr id="4" name="Title 3"/>
          <p:cNvSpPr>
            <a:spLocks noGrp="1"/>
          </p:cNvSpPr>
          <p:nvPr>
            <p:ph type="title"/>
          </p:nvPr>
        </p:nvSpPr>
        <p:spPr/>
        <p:txBody>
          <a:bodyPr/>
          <a:lstStyle/>
          <a:p>
            <a:r>
              <a:rPr lang="en-US" dirty="0"/>
              <a:t>The channels of the sea appeared, the foundations of the world were laid bare</a:t>
            </a:r>
          </a:p>
        </p:txBody>
      </p:sp>
    </p:spTree>
    <p:extLst>
      <p:ext uri="{BB962C8B-B14F-4D97-AF65-F5344CB8AC3E}">
        <p14:creationId xmlns:p14="http://schemas.microsoft.com/office/powerpoint/2010/main" val="216851112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1b PLBL, PCB size\05 Negev and the Wilderness\Eilat\Eilat Underwater Observatory, coral, tb05220123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Coral reef at the Eilat Underwater Observatory</a:t>
            </a:r>
          </a:p>
        </p:txBody>
      </p:sp>
      <p:sp>
        <p:nvSpPr>
          <p:cNvPr id="3" name="Text Placeholder 2"/>
          <p:cNvSpPr>
            <a:spLocks noGrp="1"/>
          </p:cNvSpPr>
          <p:nvPr>
            <p:ph type="body" sz="quarter" idx="12"/>
          </p:nvPr>
        </p:nvSpPr>
        <p:spPr/>
        <p:txBody>
          <a:bodyPr/>
          <a:lstStyle/>
          <a:p>
            <a:r>
              <a:rPr lang="en-US" dirty="0"/>
              <a:t>22:16</a:t>
            </a:r>
          </a:p>
        </p:txBody>
      </p:sp>
      <p:sp>
        <p:nvSpPr>
          <p:cNvPr id="4" name="Title 3"/>
          <p:cNvSpPr>
            <a:spLocks noGrp="1"/>
          </p:cNvSpPr>
          <p:nvPr>
            <p:ph type="title"/>
          </p:nvPr>
        </p:nvSpPr>
        <p:spPr/>
        <p:txBody>
          <a:bodyPr/>
          <a:lstStyle/>
          <a:p>
            <a:r>
              <a:rPr lang="en-US" dirty="0"/>
              <a:t>The channels of the sea appeared, the foundations of the world were laid bare</a:t>
            </a:r>
          </a:p>
        </p:txBody>
      </p:sp>
    </p:spTree>
    <p:extLst>
      <p:ext uri="{BB962C8B-B14F-4D97-AF65-F5344CB8AC3E}">
        <p14:creationId xmlns:p14="http://schemas.microsoft.com/office/powerpoint/2010/main" val="41451166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9560"/>
            <a:ext cx="9144000" cy="6278880"/>
          </a:xfrm>
          <a:prstGeom prst="rect">
            <a:avLst/>
          </a:prstGeom>
        </p:spPr>
      </p:pic>
      <p:sp>
        <p:nvSpPr>
          <p:cNvPr id="2" name="Text Placeholder 1"/>
          <p:cNvSpPr>
            <a:spLocks noGrp="1"/>
          </p:cNvSpPr>
          <p:nvPr>
            <p:ph type="body" sz="quarter" idx="10"/>
          </p:nvPr>
        </p:nvSpPr>
        <p:spPr/>
        <p:txBody>
          <a:bodyPr/>
          <a:lstStyle/>
          <a:p>
            <a:r>
              <a:rPr lang="en-US" i="1" dirty="0"/>
              <a:t>Saul </a:t>
            </a:r>
            <a:r>
              <a:rPr lang="en-US" i="1" dirty="0" err="1"/>
              <a:t>Endeavours</a:t>
            </a:r>
            <a:r>
              <a:rPr lang="en-US" i="1" dirty="0"/>
              <a:t> to Pierce David</a:t>
            </a:r>
            <a:r>
              <a:rPr lang="en-US" dirty="0"/>
              <a:t>, by James Tissot, circa 1899</a:t>
            </a:r>
          </a:p>
        </p:txBody>
      </p:sp>
      <p:sp>
        <p:nvSpPr>
          <p:cNvPr id="3" name="Text Placeholder 2"/>
          <p:cNvSpPr>
            <a:spLocks noGrp="1"/>
          </p:cNvSpPr>
          <p:nvPr>
            <p:ph type="body" sz="quarter" idx="12"/>
          </p:nvPr>
        </p:nvSpPr>
        <p:spPr/>
        <p:txBody>
          <a:bodyPr/>
          <a:lstStyle/>
          <a:p>
            <a:r>
              <a:rPr lang="en-US" dirty="0"/>
              <a:t>22:1</a:t>
            </a:r>
          </a:p>
        </p:txBody>
      </p:sp>
      <p:sp>
        <p:nvSpPr>
          <p:cNvPr id="4" name="Title 3"/>
          <p:cNvSpPr>
            <a:spLocks noGrp="1"/>
          </p:cNvSpPr>
          <p:nvPr>
            <p:ph type="title"/>
          </p:nvPr>
        </p:nvSpPr>
        <p:spPr/>
        <p:txBody>
          <a:bodyPr/>
          <a:lstStyle/>
          <a:p>
            <a:r>
              <a:rPr lang="en-US" dirty="0"/>
              <a:t>When Yahweh delivered him out of the hand of all his enemies and out of the hand of Saul</a:t>
            </a:r>
          </a:p>
        </p:txBody>
      </p:sp>
    </p:spTree>
    <p:extLst>
      <p:ext uri="{BB962C8B-B14F-4D97-AF65-F5344CB8AC3E}">
        <p14:creationId xmlns:p14="http://schemas.microsoft.com/office/powerpoint/2010/main" val="207198130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4401"/>
          <a:stretch/>
        </p:blipFill>
        <p:spPr>
          <a:xfrm>
            <a:off x="1066800" y="54255"/>
            <a:ext cx="7010400" cy="6520891"/>
          </a:xfrm>
          <a:prstGeom prst="rect">
            <a:avLst/>
          </a:prstGeom>
        </p:spPr>
      </p:pic>
      <p:sp>
        <p:nvSpPr>
          <p:cNvPr id="2" name="Text Placeholder 1"/>
          <p:cNvSpPr>
            <a:spLocks noGrp="1"/>
          </p:cNvSpPr>
          <p:nvPr>
            <p:ph type="body" sz="quarter" idx="10"/>
          </p:nvPr>
        </p:nvSpPr>
        <p:spPr/>
        <p:txBody>
          <a:bodyPr/>
          <a:lstStyle/>
          <a:p>
            <a:r>
              <a:rPr lang="en-US" dirty="0"/>
              <a:t>Pottery mask from Hazor, 14th–13th centuries BC</a:t>
            </a:r>
          </a:p>
        </p:txBody>
      </p:sp>
      <p:sp>
        <p:nvSpPr>
          <p:cNvPr id="3" name="Text Placeholder 2"/>
          <p:cNvSpPr>
            <a:spLocks noGrp="1"/>
          </p:cNvSpPr>
          <p:nvPr>
            <p:ph type="body" sz="quarter" idx="12"/>
          </p:nvPr>
        </p:nvSpPr>
        <p:spPr/>
        <p:txBody>
          <a:bodyPr/>
          <a:lstStyle/>
          <a:p>
            <a:r>
              <a:rPr lang="en-US" dirty="0"/>
              <a:t>22:16</a:t>
            </a:r>
          </a:p>
        </p:txBody>
      </p:sp>
      <p:sp>
        <p:nvSpPr>
          <p:cNvPr id="4" name="Title 3"/>
          <p:cNvSpPr>
            <a:spLocks noGrp="1"/>
          </p:cNvSpPr>
          <p:nvPr>
            <p:ph type="title"/>
          </p:nvPr>
        </p:nvSpPr>
        <p:spPr/>
        <p:txBody>
          <a:bodyPr/>
          <a:lstStyle/>
          <a:p>
            <a:r>
              <a:rPr lang="en-US" dirty="0"/>
              <a:t>By the rebuke of Yahweh, at the blast of the breath of His nostrils</a:t>
            </a:r>
          </a:p>
        </p:txBody>
      </p:sp>
    </p:spTree>
    <p:extLst>
      <p:ext uri="{BB962C8B-B14F-4D97-AF65-F5344CB8AC3E}">
        <p14:creationId xmlns:p14="http://schemas.microsoft.com/office/powerpoint/2010/main" val="813407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b="3780"/>
          <a:stretch/>
        </p:blipFill>
        <p:spPr>
          <a:xfrm>
            <a:off x="0" y="244856"/>
            <a:ext cx="9144000" cy="6440424"/>
          </a:xfrm>
          <a:prstGeom prst="rect">
            <a:avLst/>
          </a:prstGeom>
        </p:spPr>
      </p:pic>
      <p:sp>
        <p:nvSpPr>
          <p:cNvPr id="2" name="Text Placeholder 1"/>
          <p:cNvSpPr>
            <a:spLocks noGrp="1"/>
          </p:cNvSpPr>
          <p:nvPr>
            <p:ph type="body" sz="quarter" idx="10"/>
          </p:nvPr>
        </p:nvSpPr>
        <p:spPr/>
        <p:txBody>
          <a:bodyPr/>
          <a:lstStyle/>
          <a:p>
            <a:r>
              <a:rPr lang="en-US" dirty="0"/>
              <a:t>Marble chariot horse, from the top of the Mausoleum of Halicarnassus, circa 350 BC</a:t>
            </a:r>
          </a:p>
        </p:txBody>
      </p:sp>
      <p:sp>
        <p:nvSpPr>
          <p:cNvPr id="3" name="Text Placeholder 2"/>
          <p:cNvSpPr>
            <a:spLocks noGrp="1"/>
          </p:cNvSpPr>
          <p:nvPr>
            <p:ph type="body" sz="quarter" idx="12"/>
          </p:nvPr>
        </p:nvSpPr>
        <p:spPr/>
        <p:txBody>
          <a:bodyPr/>
          <a:lstStyle/>
          <a:p>
            <a:r>
              <a:rPr lang="en-US" dirty="0"/>
              <a:t>22:16</a:t>
            </a:r>
          </a:p>
        </p:txBody>
      </p:sp>
      <p:sp>
        <p:nvSpPr>
          <p:cNvPr id="4" name="Title 3"/>
          <p:cNvSpPr>
            <a:spLocks noGrp="1"/>
          </p:cNvSpPr>
          <p:nvPr>
            <p:ph type="title"/>
          </p:nvPr>
        </p:nvSpPr>
        <p:spPr/>
        <p:txBody>
          <a:bodyPr/>
          <a:lstStyle/>
          <a:p>
            <a:r>
              <a:rPr lang="en-US" dirty="0"/>
              <a:t>By the rebuke of Yahweh, at the blast of the breath of His nostrils</a:t>
            </a:r>
          </a:p>
        </p:txBody>
      </p:sp>
    </p:spTree>
    <p:extLst>
      <p:ext uri="{BB962C8B-B14F-4D97-AF65-F5344CB8AC3E}">
        <p14:creationId xmlns:p14="http://schemas.microsoft.com/office/powerpoint/2010/main" val="321093522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Flash flood in the Wadi </a:t>
            </a:r>
            <a:r>
              <a:rPr lang="en-US" dirty="0" err="1"/>
              <a:t>Qilt</a:t>
            </a:r>
            <a:r>
              <a:rPr lang="en-US" dirty="0"/>
              <a:t> at Jericho</a:t>
            </a:r>
          </a:p>
        </p:txBody>
      </p:sp>
      <p:sp>
        <p:nvSpPr>
          <p:cNvPr id="3" name="Text Placeholder 2"/>
          <p:cNvSpPr>
            <a:spLocks noGrp="1"/>
          </p:cNvSpPr>
          <p:nvPr>
            <p:ph type="body" sz="quarter" idx="12"/>
          </p:nvPr>
        </p:nvSpPr>
        <p:spPr/>
        <p:txBody>
          <a:bodyPr/>
          <a:lstStyle/>
          <a:p>
            <a:r>
              <a:rPr lang="en-US"/>
              <a:t>22:17</a:t>
            </a:r>
          </a:p>
        </p:txBody>
      </p:sp>
      <p:sp>
        <p:nvSpPr>
          <p:cNvPr id="4" name="Title 3"/>
          <p:cNvSpPr>
            <a:spLocks noGrp="1"/>
          </p:cNvSpPr>
          <p:nvPr>
            <p:ph type="title"/>
          </p:nvPr>
        </p:nvSpPr>
        <p:spPr/>
        <p:txBody>
          <a:bodyPr/>
          <a:lstStyle/>
          <a:p>
            <a:r>
              <a:rPr lang="en-US" dirty="0"/>
              <a:t>He sent from on high, He took me; He drew me out of many waters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27932278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Sarcophagus with scenes from the life of Jonah</a:t>
            </a:r>
          </a:p>
        </p:txBody>
      </p:sp>
      <p:sp>
        <p:nvSpPr>
          <p:cNvPr id="3" name="Text Placeholder 2"/>
          <p:cNvSpPr>
            <a:spLocks noGrp="1"/>
          </p:cNvSpPr>
          <p:nvPr>
            <p:ph type="body" sz="quarter" idx="12"/>
          </p:nvPr>
        </p:nvSpPr>
        <p:spPr/>
        <p:txBody>
          <a:bodyPr/>
          <a:lstStyle/>
          <a:p>
            <a:r>
              <a:rPr lang="en-US"/>
              <a:t>22:17</a:t>
            </a:r>
          </a:p>
        </p:txBody>
      </p:sp>
      <p:sp>
        <p:nvSpPr>
          <p:cNvPr id="4" name="Title 3"/>
          <p:cNvSpPr>
            <a:spLocks noGrp="1"/>
          </p:cNvSpPr>
          <p:nvPr>
            <p:ph type="title"/>
          </p:nvPr>
        </p:nvSpPr>
        <p:spPr/>
        <p:txBody>
          <a:bodyPr/>
          <a:lstStyle/>
          <a:p>
            <a:r>
              <a:rPr lang="en-US" dirty="0"/>
              <a:t>He sent from on high, He took me; He drew me out of many waters</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876300"/>
            <a:ext cx="9144000" cy="5105400"/>
          </a:xfrm>
          <a:prstGeom prst="rect">
            <a:avLst/>
          </a:prstGeom>
        </p:spPr>
      </p:pic>
    </p:spTree>
    <p:extLst>
      <p:ext uri="{BB962C8B-B14F-4D97-AF65-F5344CB8AC3E}">
        <p14:creationId xmlns:p14="http://schemas.microsoft.com/office/powerpoint/2010/main" val="59941409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18463"/>
            <a:ext cx="9144000" cy="6218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Ostracon with sketch of a king in a chariot holding enemies, circa 1150 BC</a:t>
            </a:r>
          </a:p>
        </p:txBody>
      </p:sp>
      <p:sp>
        <p:nvSpPr>
          <p:cNvPr id="3" name="Text Placeholder 2"/>
          <p:cNvSpPr>
            <a:spLocks noGrp="1"/>
          </p:cNvSpPr>
          <p:nvPr>
            <p:ph type="body" sz="quarter" idx="12"/>
          </p:nvPr>
        </p:nvSpPr>
        <p:spPr/>
        <p:txBody>
          <a:bodyPr/>
          <a:lstStyle/>
          <a:p>
            <a:r>
              <a:rPr lang="en-US" dirty="0"/>
              <a:t>22:18</a:t>
            </a:r>
          </a:p>
        </p:txBody>
      </p:sp>
      <p:sp>
        <p:nvSpPr>
          <p:cNvPr id="4" name="Title 3"/>
          <p:cNvSpPr>
            <a:spLocks noGrp="1"/>
          </p:cNvSpPr>
          <p:nvPr>
            <p:ph type="title"/>
          </p:nvPr>
        </p:nvSpPr>
        <p:spPr/>
        <p:txBody>
          <a:bodyPr/>
          <a:lstStyle/>
          <a:p>
            <a:r>
              <a:rPr lang="en-US" dirty="0"/>
              <a:t>He delivered me from my strong enemy, from those who hated me and were too strong for me</a:t>
            </a:r>
          </a:p>
        </p:txBody>
      </p:sp>
    </p:spTree>
    <p:extLst>
      <p:ext uri="{BB962C8B-B14F-4D97-AF65-F5344CB8AC3E}">
        <p14:creationId xmlns:p14="http://schemas.microsoft.com/office/powerpoint/2010/main" val="188379939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of a triple-walled city under siege, from Calah (sketch)</a:t>
            </a:r>
          </a:p>
        </p:txBody>
      </p:sp>
      <p:sp>
        <p:nvSpPr>
          <p:cNvPr id="3" name="Text Placeholder 2"/>
          <p:cNvSpPr>
            <a:spLocks noGrp="1"/>
          </p:cNvSpPr>
          <p:nvPr>
            <p:ph type="body" sz="quarter" idx="12"/>
          </p:nvPr>
        </p:nvSpPr>
        <p:spPr/>
        <p:txBody>
          <a:bodyPr/>
          <a:lstStyle/>
          <a:p>
            <a:r>
              <a:rPr lang="en-US" dirty="0"/>
              <a:t>22:18</a:t>
            </a:r>
          </a:p>
        </p:txBody>
      </p:sp>
      <p:sp>
        <p:nvSpPr>
          <p:cNvPr id="4" name="Title 3"/>
          <p:cNvSpPr>
            <a:spLocks noGrp="1"/>
          </p:cNvSpPr>
          <p:nvPr>
            <p:ph type="title"/>
          </p:nvPr>
        </p:nvSpPr>
        <p:spPr/>
        <p:txBody>
          <a:bodyPr/>
          <a:lstStyle/>
          <a:p>
            <a:r>
              <a:rPr lang="en-US" dirty="0"/>
              <a:t>He delivered me from my strong enemy, from those who hated me and were too strong for me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33" y="1295400"/>
            <a:ext cx="9147267" cy="4267200"/>
          </a:xfrm>
          <a:prstGeom prst="rect">
            <a:avLst/>
          </a:prstGeom>
        </p:spPr>
      </p:pic>
    </p:spTree>
    <p:extLst>
      <p:ext uri="{BB962C8B-B14F-4D97-AF65-F5344CB8AC3E}">
        <p14:creationId xmlns:p14="http://schemas.microsoft.com/office/powerpoint/2010/main" val="42665501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0180" y="304800"/>
            <a:ext cx="5343641" cy="6273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i="1" dirty="0"/>
              <a:t>Absalom Hanging on the Oak Tree</a:t>
            </a:r>
            <a:r>
              <a:rPr lang="en-US" dirty="0"/>
              <a:t>, by James Tissot, circa 1899</a:t>
            </a:r>
          </a:p>
        </p:txBody>
      </p:sp>
      <p:sp>
        <p:nvSpPr>
          <p:cNvPr id="3" name="Text Placeholder 2"/>
          <p:cNvSpPr>
            <a:spLocks noGrp="1"/>
          </p:cNvSpPr>
          <p:nvPr>
            <p:ph type="body" sz="quarter" idx="12"/>
          </p:nvPr>
        </p:nvSpPr>
        <p:spPr/>
        <p:txBody>
          <a:bodyPr/>
          <a:lstStyle/>
          <a:p>
            <a:r>
              <a:rPr lang="en-US" dirty="0"/>
              <a:t>22:19</a:t>
            </a:r>
          </a:p>
        </p:txBody>
      </p:sp>
      <p:sp>
        <p:nvSpPr>
          <p:cNvPr id="4" name="Title 3"/>
          <p:cNvSpPr>
            <a:spLocks noGrp="1"/>
          </p:cNvSpPr>
          <p:nvPr>
            <p:ph type="title"/>
          </p:nvPr>
        </p:nvSpPr>
        <p:spPr/>
        <p:txBody>
          <a:bodyPr/>
          <a:lstStyle/>
          <a:p>
            <a:r>
              <a:rPr lang="en-US" dirty="0"/>
              <a:t>They came upon me in the day of my calamity, but Yahweh was my support</a:t>
            </a:r>
          </a:p>
        </p:txBody>
      </p:sp>
    </p:spTree>
    <p:extLst>
      <p:ext uri="{BB962C8B-B14F-4D97-AF65-F5344CB8AC3E}">
        <p14:creationId xmlns:p14="http://schemas.microsoft.com/office/powerpoint/2010/main" val="307539085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Burning village in the Shephelah of Judah, 1929</a:t>
            </a:r>
          </a:p>
        </p:txBody>
      </p:sp>
      <p:sp>
        <p:nvSpPr>
          <p:cNvPr id="4" name="Text Placeholder 3"/>
          <p:cNvSpPr>
            <a:spLocks noGrp="1"/>
          </p:cNvSpPr>
          <p:nvPr>
            <p:ph type="body" sz="quarter" idx="12"/>
          </p:nvPr>
        </p:nvSpPr>
        <p:spPr/>
        <p:txBody>
          <a:bodyPr/>
          <a:lstStyle/>
          <a:p>
            <a:r>
              <a:rPr lang="en-US" dirty="0"/>
              <a:t>22:19</a:t>
            </a:r>
          </a:p>
        </p:txBody>
      </p:sp>
      <p:sp>
        <p:nvSpPr>
          <p:cNvPr id="2" name="Title 1"/>
          <p:cNvSpPr>
            <a:spLocks noGrp="1"/>
          </p:cNvSpPr>
          <p:nvPr>
            <p:ph type="title"/>
          </p:nvPr>
        </p:nvSpPr>
        <p:spPr/>
        <p:txBody>
          <a:bodyPr/>
          <a:lstStyle/>
          <a:p>
            <a:r>
              <a:rPr lang="en-US" dirty="0"/>
              <a:t>They came upon me in the day of my calamity, but Yahweh was my support</a:t>
            </a:r>
          </a:p>
        </p:txBody>
      </p:sp>
      <p:pic>
        <p:nvPicPr>
          <p:cNvPr id="1026" name="Picture 2" descr="C:\Users\Kris\Documents\Bolen\02 HVHL\47 Early 20th Century History\1929 Arab Riots and Aftermath\1929 riots, Artuf burning, Jewish colony, mat0304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92113"/>
            <a:ext cx="9144000" cy="60721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625862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Grassy plain in the Judean wilderness</a:t>
            </a:r>
          </a:p>
        </p:txBody>
      </p:sp>
      <p:sp>
        <p:nvSpPr>
          <p:cNvPr id="3" name="Text Placeholder 2"/>
          <p:cNvSpPr>
            <a:spLocks noGrp="1"/>
          </p:cNvSpPr>
          <p:nvPr>
            <p:ph type="body" sz="quarter" idx="12"/>
          </p:nvPr>
        </p:nvSpPr>
        <p:spPr/>
        <p:txBody>
          <a:bodyPr/>
          <a:lstStyle/>
          <a:p>
            <a:r>
              <a:rPr lang="en-US"/>
              <a:t>22:20</a:t>
            </a:r>
          </a:p>
        </p:txBody>
      </p:sp>
      <p:sp>
        <p:nvSpPr>
          <p:cNvPr id="4" name="Title 3"/>
          <p:cNvSpPr>
            <a:spLocks noGrp="1"/>
          </p:cNvSpPr>
          <p:nvPr>
            <p:ph type="title"/>
          </p:nvPr>
        </p:nvSpPr>
        <p:spPr/>
        <p:txBody>
          <a:bodyPr/>
          <a:lstStyle/>
          <a:p>
            <a:r>
              <a:rPr lang="en-US" dirty="0"/>
              <a:t>He brought me forth into a spacious place; He delivered me, because He delighted in me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104424479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4 0Adds 2012\Israel2016\17 Cultural\Jewish Life\Jewish men washing hands with cup at Western Wall plaza, tb060516858.jpg"/>
          <p:cNvPicPr>
            <a:picLocks noChangeAspect="1" noChangeArrowheads="1"/>
          </p:cNvPicPr>
          <p:nvPr/>
        </p:nvPicPr>
        <p:blipFill rotWithShape="1">
          <a:blip r:embed="rId3">
            <a:extLst>
              <a:ext uri="{28A0092B-C50C-407E-A947-70E740481C1C}">
                <a14:useLocalDpi xmlns:a14="http://schemas.microsoft.com/office/drawing/2010/main" val="0"/>
              </a:ext>
            </a:extLst>
          </a:blip>
          <a:srcRect r="1581"/>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Jewish men washing hands with cup at Western Wall plaza</a:t>
            </a:r>
          </a:p>
        </p:txBody>
      </p:sp>
      <p:sp>
        <p:nvSpPr>
          <p:cNvPr id="3" name="Text Placeholder 2"/>
          <p:cNvSpPr>
            <a:spLocks noGrp="1"/>
          </p:cNvSpPr>
          <p:nvPr>
            <p:ph type="body" sz="quarter" idx="12"/>
          </p:nvPr>
        </p:nvSpPr>
        <p:spPr/>
        <p:txBody>
          <a:bodyPr/>
          <a:lstStyle/>
          <a:p>
            <a:r>
              <a:rPr lang="en-US"/>
              <a:t>22:21</a:t>
            </a:r>
          </a:p>
        </p:txBody>
      </p:sp>
      <p:sp>
        <p:nvSpPr>
          <p:cNvPr id="4" name="Title 3"/>
          <p:cNvSpPr>
            <a:spLocks noGrp="1"/>
          </p:cNvSpPr>
          <p:nvPr>
            <p:ph type="title"/>
          </p:nvPr>
        </p:nvSpPr>
        <p:spPr/>
        <p:txBody>
          <a:bodyPr/>
          <a:lstStyle/>
          <a:p>
            <a:r>
              <a:rPr lang="en-US" dirty="0"/>
              <a:t>Yahweh rewarded me . . . according to the cleanness of my hands</a:t>
            </a:r>
          </a:p>
        </p:txBody>
      </p:sp>
    </p:spTree>
    <p:extLst>
      <p:ext uri="{BB962C8B-B14F-4D97-AF65-F5344CB8AC3E}">
        <p14:creationId xmlns:p14="http://schemas.microsoft.com/office/powerpoint/2010/main" val="2394622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9795AB8-DF2C-4811-83FF-509D791232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38328"/>
            <a:ext cx="9144000" cy="6181344"/>
          </a:xfrm>
          <a:prstGeom prst="rect">
            <a:avLst/>
          </a:prstGeom>
        </p:spPr>
      </p:pic>
      <p:sp>
        <p:nvSpPr>
          <p:cNvPr id="4" name="Text Placeholder 3"/>
          <p:cNvSpPr>
            <a:spLocks noGrp="1"/>
          </p:cNvSpPr>
          <p:nvPr>
            <p:ph type="body" sz="quarter" idx="10"/>
          </p:nvPr>
        </p:nvSpPr>
        <p:spPr/>
        <p:txBody>
          <a:bodyPr/>
          <a:lstStyle/>
          <a:p>
            <a:r>
              <a:rPr lang="en-US" i="1" dirty="0"/>
              <a:t>David Takes Saul’s Spear and Water Bottle</a:t>
            </a:r>
            <a:r>
              <a:rPr lang="en-US" dirty="0"/>
              <a:t>, by James Tissot, circa 1899</a:t>
            </a:r>
          </a:p>
        </p:txBody>
      </p:sp>
      <p:sp>
        <p:nvSpPr>
          <p:cNvPr id="5" name="Text Placeholder 4"/>
          <p:cNvSpPr>
            <a:spLocks noGrp="1"/>
          </p:cNvSpPr>
          <p:nvPr>
            <p:ph type="body" sz="quarter" idx="12"/>
          </p:nvPr>
        </p:nvSpPr>
        <p:spPr/>
        <p:txBody>
          <a:bodyPr/>
          <a:lstStyle/>
          <a:p>
            <a:r>
              <a:rPr lang="en-US" dirty="0"/>
              <a:t>22:1</a:t>
            </a:r>
          </a:p>
        </p:txBody>
      </p:sp>
      <p:sp>
        <p:nvSpPr>
          <p:cNvPr id="3" name="Title 2"/>
          <p:cNvSpPr>
            <a:spLocks noGrp="1"/>
          </p:cNvSpPr>
          <p:nvPr>
            <p:ph type="title"/>
          </p:nvPr>
        </p:nvSpPr>
        <p:spPr/>
        <p:txBody>
          <a:bodyPr/>
          <a:lstStyle/>
          <a:p>
            <a:r>
              <a:rPr lang="en-US" dirty="0"/>
              <a:t>When Yahweh delivered him out of the hand of all his enemies and out of the hand of Saul</a:t>
            </a:r>
          </a:p>
        </p:txBody>
      </p:sp>
    </p:spTree>
    <p:extLst>
      <p:ext uri="{BB962C8B-B14F-4D97-AF65-F5344CB8AC3E}">
        <p14:creationId xmlns:p14="http://schemas.microsoft.com/office/powerpoint/2010/main" val="417478197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“Exit” (Exodus) sign in Athens</a:t>
            </a:r>
          </a:p>
        </p:txBody>
      </p:sp>
      <p:sp>
        <p:nvSpPr>
          <p:cNvPr id="3" name="Text Placeholder 2"/>
          <p:cNvSpPr>
            <a:spLocks noGrp="1"/>
          </p:cNvSpPr>
          <p:nvPr>
            <p:ph type="body" sz="quarter" idx="12"/>
          </p:nvPr>
        </p:nvSpPr>
        <p:spPr/>
        <p:txBody>
          <a:bodyPr/>
          <a:lstStyle/>
          <a:p>
            <a:r>
              <a:rPr lang="en-US"/>
              <a:t>22:22</a:t>
            </a:r>
          </a:p>
        </p:txBody>
      </p:sp>
      <p:sp>
        <p:nvSpPr>
          <p:cNvPr id="4" name="Title 3"/>
          <p:cNvSpPr>
            <a:spLocks noGrp="1"/>
          </p:cNvSpPr>
          <p:nvPr>
            <p:ph type="title"/>
          </p:nvPr>
        </p:nvSpPr>
        <p:spPr/>
        <p:txBody>
          <a:bodyPr/>
          <a:lstStyle/>
          <a:p>
            <a:r>
              <a:rPr lang="en-US" dirty="0"/>
              <a:t>For I have kept the ways of Yahweh and have not wickedly departed from my God</a:t>
            </a:r>
          </a:p>
        </p:txBody>
      </p:sp>
    </p:spTree>
    <p:extLst>
      <p:ext uri="{BB962C8B-B14F-4D97-AF65-F5344CB8AC3E}">
        <p14:creationId xmlns:p14="http://schemas.microsoft.com/office/powerpoint/2010/main" val="202633854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3 Museums 2014\US Museums\Oriental Institute University of Chicago\Mesopotamia\Tell Asmar, Square Temple of Abu, Early Dynastic gypsum and lapis lazuli head of bald male worshipper, 2700-2600 BC, adr1401046058.jpg"/>
          <p:cNvPicPr>
            <a:picLocks noChangeAspect="1" noChangeArrowheads="1"/>
          </p:cNvPicPr>
          <p:nvPr/>
        </p:nvPicPr>
        <p:blipFill rotWithShape="1">
          <a:blip r:embed="rId3">
            <a:extLst>
              <a:ext uri="{28A0092B-C50C-407E-A947-70E740481C1C}">
                <a14:useLocalDpi xmlns:a14="http://schemas.microsoft.com/office/drawing/2010/main" val="0"/>
              </a:ext>
            </a:extLst>
          </a:blip>
          <a:srcRect t="6939" b="6937"/>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Statue of a male worshipper, from Tell </a:t>
            </a:r>
            <a:r>
              <a:rPr lang="en-US" dirty="0" err="1"/>
              <a:t>Asmar</a:t>
            </a:r>
            <a:r>
              <a:rPr lang="en-US" dirty="0"/>
              <a:t>, circa 2600 BC</a:t>
            </a:r>
          </a:p>
        </p:txBody>
      </p:sp>
      <p:sp>
        <p:nvSpPr>
          <p:cNvPr id="3" name="Text Placeholder 2"/>
          <p:cNvSpPr>
            <a:spLocks noGrp="1"/>
          </p:cNvSpPr>
          <p:nvPr>
            <p:ph type="body" sz="quarter" idx="12"/>
          </p:nvPr>
        </p:nvSpPr>
        <p:spPr/>
        <p:txBody>
          <a:bodyPr/>
          <a:lstStyle/>
          <a:p>
            <a:r>
              <a:rPr lang="en-US"/>
              <a:t>22:22</a:t>
            </a:r>
          </a:p>
        </p:txBody>
      </p:sp>
      <p:sp>
        <p:nvSpPr>
          <p:cNvPr id="4" name="Title 3"/>
          <p:cNvSpPr>
            <a:spLocks noGrp="1"/>
          </p:cNvSpPr>
          <p:nvPr>
            <p:ph type="title"/>
          </p:nvPr>
        </p:nvSpPr>
        <p:spPr/>
        <p:txBody>
          <a:bodyPr/>
          <a:lstStyle/>
          <a:p>
            <a:r>
              <a:rPr lang="en-US" dirty="0"/>
              <a:t>For I have kept the ways of Yahweh and have not wickedly departed from my God</a:t>
            </a:r>
          </a:p>
        </p:txBody>
      </p:sp>
    </p:spTree>
    <p:extLst>
      <p:ext uri="{BB962C8B-B14F-4D97-AF65-F5344CB8AC3E}">
        <p14:creationId xmlns:p14="http://schemas.microsoft.com/office/powerpoint/2010/main" val="73638416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01b PLBL, PCB size\17 Cultural Images of the Holy Land\Scribe\Torah Scroll with pointer, tb10260548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88938"/>
            <a:ext cx="9144000" cy="608012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Torah Scroll with pointer, Numbers 21:1-3</a:t>
            </a:r>
          </a:p>
        </p:txBody>
      </p:sp>
      <p:sp>
        <p:nvSpPr>
          <p:cNvPr id="3" name="Text Placeholder 2"/>
          <p:cNvSpPr>
            <a:spLocks noGrp="1"/>
          </p:cNvSpPr>
          <p:nvPr>
            <p:ph type="body" sz="quarter" idx="12"/>
          </p:nvPr>
        </p:nvSpPr>
        <p:spPr/>
        <p:txBody>
          <a:bodyPr/>
          <a:lstStyle/>
          <a:p>
            <a:r>
              <a:rPr lang="en-US"/>
              <a:t>22:23</a:t>
            </a:r>
          </a:p>
        </p:txBody>
      </p:sp>
      <p:sp>
        <p:nvSpPr>
          <p:cNvPr id="4" name="Title 3"/>
          <p:cNvSpPr>
            <a:spLocks noGrp="1"/>
          </p:cNvSpPr>
          <p:nvPr>
            <p:ph type="title"/>
          </p:nvPr>
        </p:nvSpPr>
        <p:spPr/>
        <p:txBody>
          <a:bodyPr/>
          <a:lstStyle/>
          <a:p>
            <a:r>
              <a:rPr lang="en-US" dirty="0"/>
              <a:t>All His ordinances were before me, and as for His statutes, I did not depart from them</a:t>
            </a:r>
          </a:p>
        </p:txBody>
      </p:sp>
    </p:spTree>
    <p:extLst>
      <p:ext uri="{BB962C8B-B14F-4D97-AF65-F5344CB8AC3E}">
        <p14:creationId xmlns:p14="http://schemas.microsoft.com/office/powerpoint/2010/main" val="149182217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62940"/>
            <a:ext cx="9144000" cy="5532120"/>
          </a:xfrm>
          <a:prstGeom prst="rect">
            <a:avLst/>
          </a:prstGeom>
        </p:spPr>
      </p:pic>
      <p:sp>
        <p:nvSpPr>
          <p:cNvPr id="2" name="Text Placeholder 1"/>
          <p:cNvSpPr>
            <a:spLocks noGrp="1"/>
          </p:cNvSpPr>
          <p:nvPr>
            <p:ph type="body" sz="quarter" idx="10"/>
          </p:nvPr>
        </p:nvSpPr>
        <p:spPr/>
        <p:txBody>
          <a:bodyPr/>
          <a:lstStyle/>
          <a:p>
            <a:r>
              <a:rPr lang="en-US" dirty="0"/>
              <a:t>Ivory plaque with kneeling male with upraised hands, 8th–7th centuries BC</a:t>
            </a:r>
          </a:p>
        </p:txBody>
      </p:sp>
      <p:sp>
        <p:nvSpPr>
          <p:cNvPr id="3" name="Text Placeholder 2"/>
          <p:cNvSpPr>
            <a:spLocks noGrp="1"/>
          </p:cNvSpPr>
          <p:nvPr>
            <p:ph type="body" sz="quarter" idx="12"/>
          </p:nvPr>
        </p:nvSpPr>
        <p:spPr/>
        <p:txBody>
          <a:bodyPr/>
          <a:lstStyle/>
          <a:p>
            <a:r>
              <a:rPr lang="en-US" dirty="0"/>
              <a:t>22:24</a:t>
            </a:r>
          </a:p>
        </p:txBody>
      </p:sp>
      <p:sp>
        <p:nvSpPr>
          <p:cNvPr id="4" name="Title 3"/>
          <p:cNvSpPr>
            <a:spLocks noGrp="1"/>
          </p:cNvSpPr>
          <p:nvPr>
            <p:ph type="title"/>
          </p:nvPr>
        </p:nvSpPr>
        <p:spPr/>
        <p:txBody>
          <a:bodyPr/>
          <a:lstStyle/>
          <a:p>
            <a:r>
              <a:rPr lang="en-US" dirty="0"/>
              <a:t>I was blameless before Him, and I kept myself from iniquity</a:t>
            </a:r>
          </a:p>
        </p:txBody>
      </p:sp>
    </p:spTree>
    <p:extLst>
      <p:ext uri="{BB962C8B-B14F-4D97-AF65-F5344CB8AC3E}">
        <p14:creationId xmlns:p14="http://schemas.microsoft.com/office/powerpoint/2010/main" val="153638222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Ivory plaque with kneeling male with upraised hands, 8th–7th centuries BC</a:t>
            </a:r>
          </a:p>
        </p:txBody>
      </p:sp>
      <p:sp>
        <p:nvSpPr>
          <p:cNvPr id="3" name="Text Placeholder 2"/>
          <p:cNvSpPr>
            <a:spLocks noGrp="1"/>
          </p:cNvSpPr>
          <p:nvPr>
            <p:ph type="body" sz="quarter" idx="12"/>
          </p:nvPr>
        </p:nvSpPr>
        <p:spPr/>
        <p:txBody>
          <a:bodyPr/>
          <a:lstStyle/>
          <a:p>
            <a:r>
              <a:rPr lang="en-US" dirty="0"/>
              <a:t>22:24</a:t>
            </a:r>
          </a:p>
        </p:txBody>
      </p:sp>
      <p:sp>
        <p:nvSpPr>
          <p:cNvPr id="4" name="Title 3"/>
          <p:cNvSpPr>
            <a:spLocks noGrp="1"/>
          </p:cNvSpPr>
          <p:nvPr>
            <p:ph type="title"/>
          </p:nvPr>
        </p:nvSpPr>
        <p:spPr/>
        <p:txBody>
          <a:bodyPr/>
          <a:lstStyle/>
          <a:p>
            <a:r>
              <a:rPr lang="en-US" dirty="0"/>
              <a:t>I was blameless before Him, and I kept myself from iniquity</a:t>
            </a:r>
          </a:p>
        </p:txBody>
      </p:sp>
      <p:grpSp>
        <p:nvGrpSpPr>
          <p:cNvPr id="7" name="Group 6"/>
          <p:cNvGrpSpPr/>
          <p:nvPr/>
        </p:nvGrpSpPr>
        <p:grpSpPr>
          <a:xfrm>
            <a:off x="0" y="662940"/>
            <a:ext cx="9144000" cy="5532120"/>
            <a:chOff x="0" y="662940"/>
            <a:chExt cx="9144000" cy="553212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62940"/>
              <a:ext cx="9144000" cy="5532120"/>
            </a:xfrm>
            <a:prstGeom prst="rect">
              <a:avLst/>
            </a:prstGeom>
          </p:spPr>
        </p:pic>
        <p:sp>
          <p:nvSpPr>
            <p:cNvPr id="10" name="Freeform 5">
              <a:extLst>
                <a:ext uri="{FF2B5EF4-FFF2-40B4-BE49-F238E27FC236}">
                  <a16:creationId xmlns:a16="http://schemas.microsoft.com/office/drawing/2014/main" id="{80B26689-130A-49D1-B2A6-FEA188BF34EF}"/>
                </a:ext>
              </a:extLst>
            </p:cNvPr>
            <p:cNvSpPr/>
            <p:nvPr/>
          </p:nvSpPr>
          <p:spPr>
            <a:xfrm>
              <a:off x="4180268" y="2305029"/>
              <a:ext cx="1676525" cy="2122036"/>
            </a:xfrm>
            <a:custGeom>
              <a:avLst/>
              <a:gdLst>
                <a:gd name="connsiteX0" fmla="*/ 538163 w 1571625"/>
                <a:gd name="connsiteY0" fmla="*/ 523875 h 2166938"/>
                <a:gd name="connsiteX1" fmla="*/ 538163 w 1571625"/>
                <a:gd name="connsiteY1" fmla="*/ 461963 h 2166938"/>
                <a:gd name="connsiteX2" fmla="*/ 681038 w 1571625"/>
                <a:gd name="connsiteY2" fmla="*/ 452438 h 2166938"/>
                <a:gd name="connsiteX3" fmla="*/ 709613 w 1571625"/>
                <a:gd name="connsiteY3" fmla="*/ 323850 h 2166938"/>
                <a:gd name="connsiteX4" fmla="*/ 776288 w 1571625"/>
                <a:gd name="connsiteY4" fmla="*/ 295275 h 2166938"/>
                <a:gd name="connsiteX5" fmla="*/ 642938 w 1571625"/>
                <a:gd name="connsiteY5" fmla="*/ 190500 h 2166938"/>
                <a:gd name="connsiteX6" fmla="*/ 485775 w 1571625"/>
                <a:gd name="connsiteY6" fmla="*/ 0 h 2166938"/>
                <a:gd name="connsiteX7" fmla="*/ 133350 w 1571625"/>
                <a:gd name="connsiteY7" fmla="*/ 180975 h 2166938"/>
                <a:gd name="connsiteX8" fmla="*/ 223838 w 1571625"/>
                <a:gd name="connsiteY8" fmla="*/ 423863 h 2166938"/>
                <a:gd name="connsiteX9" fmla="*/ 209550 w 1571625"/>
                <a:gd name="connsiteY9" fmla="*/ 533400 h 2166938"/>
                <a:gd name="connsiteX10" fmla="*/ 61913 w 1571625"/>
                <a:gd name="connsiteY10" fmla="*/ 552450 h 2166938"/>
                <a:gd name="connsiteX11" fmla="*/ 42863 w 1571625"/>
                <a:gd name="connsiteY11" fmla="*/ 695325 h 2166938"/>
                <a:gd name="connsiteX12" fmla="*/ 171450 w 1571625"/>
                <a:gd name="connsiteY12" fmla="*/ 909638 h 2166938"/>
                <a:gd name="connsiteX13" fmla="*/ 204788 w 1571625"/>
                <a:gd name="connsiteY13" fmla="*/ 1271588 h 2166938"/>
                <a:gd name="connsiteX14" fmla="*/ 161925 w 1571625"/>
                <a:gd name="connsiteY14" fmla="*/ 1600200 h 2166938"/>
                <a:gd name="connsiteX15" fmla="*/ 271463 w 1571625"/>
                <a:gd name="connsiteY15" fmla="*/ 1695450 h 2166938"/>
                <a:gd name="connsiteX16" fmla="*/ 4763 w 1571625"/>
                <a:gd name="connsiteY16" fmla="*/ 1652588 h 2166938"/>
                <a:gd name="connsiteX17" fmla="*/ 0 w 1571625"/>
                <a:gd name="connsiteY17" fmla="*/ 1895475 h 2166938"/>
                <a:gd name="connsiteX18" fmla="*/ 0 w 1571625"/>
                <a:gd name="connsiteY18" fmla="*/ 2095500 h 2166938"/>
                <a:gd name="connsiteX19" fmla="*/ 114300 w 1571625"/>
                <a:gd name="connsiteY19" fmla="*/ 2119313 h 2166938"/>
                <a:gd name="connsiteX20" fmla="*/ 71438 w 1571625"/>
                <a:gd name="connsiteY20" fmla="*/ 2038350 h 2166938"/>
                <a:gd name="connsiteX21" fmla="*/ 161925 w 1571625"/>
                <a:gd name="connsiteY21" fmla="*/ 1766888 h 2166938"/>
                <a:gd name="connsiteX22" fmla="*/ 947738 w 1571625"/>
                <a:gd name="connsiteY22" fmla="*/ 2152650 h 2166938"/>
                <a:gd name="connsiteX23" fmla="*/ 847725 w 1571625"/>
                <a:gd name="connsiteY23" fmla="*/ 1776413 h 2166938"/>
                <a:gd name="connsiteX24" fmla="*/ 695325 w 1571625"/>
                <a:gd name="connsiteY24" fmla="*/ 1614488 h 2166938"/>
                <a:gd name="connsiteX25" fmla="*/ 962025 w 1571625"/>
                <a:gd name="connsiteY25" fmla="*/ 1347788 h 2166938"/>
                <a:gd name="connsiteX26" fmla="*/ 1166813 w 1571625"/>
                <a:gd name="connsiteY26" fmla="*/ 2157413 h 2166938"/>
                <a:gd name="connsiteX27" fmla="*/ 1571625 w 1571625"/>
                <a:gd name="connsiteY27" fmla="*/ 2166938 h 2166938"/>
                <a:gd name="connsiteX28" fmla="*/ 1504950 w 1571625"/>
                <a:gd name="connsiteY28" fmla="*/ 2100263 h 2166938"/>
                <a:gd name="connsiteX29" fmla="*/ 1281113 w 1571625"/>
                <a:gd name="connsiteY29" fmla="*/ 2019300 h 2166938"/>
                <a:gd name="connsiteX30" fmla="*/ 1038225 w 1571625"/>
                <a:gd name="connsiteY30" fmla="*/ 1157288 h 2166938"/>
                <a:gd name="connsiteX31" fmla="*/ 547688 w 1571625"/>
                <a:gd name="connsiteY31" fmla="*/ 1271588 h 2166938"/>
                <a:gd name="connsiteX32" fmla="*/ 600075 w 1571625"/>
                <a:gd name="connsiteY32" fmla="*/ 895350 h 2166938"/>
                <a:gd name="connsiteX33" fmla="*/ 704850 w 1571625"/>
                <a:gd name="connsiteY33" fmla="*/ 881063 h 2166938"/>
                <a:gd name="connsiteX34" fmla="*/ 981075 w 1571625"/>
                <a:gd name="connsiteY34" fmla="*/ 1081088 h 2166938"/>
                <a:gd name="connsiteX35" fmla="*/ 1314450 w 1571625"/>
                <a:gd name="connsiteY35" fmla="*/ 819150 h 2166938"/>
                <a:gd name="connsiteX36" fmla="*/ 1528763 w 1571625"/>
                <a:gd name="connsiteY36" fmla="*/ 476250 h 2166938"/>
                <a:gd name="connsiteX37" fmla="*/ 1347788 w 1571625"/>
                <a:gd name="connsiteY37" fmla="*/ 461963 h 2166938"/>
                <a:gd name="connsiteX38" fmla="*/ 1190625 w 1571625"/>
                <a:gd name="connsiteY38" fmla="*/ 762000 h 2166938"/>
                <a:gd name="connsiteX39" fmla="*/ 942975 w 1571625"/>
                <a:gd name="connsiteY39" fmla="*/ 938213 h 2166938"/>
                <a:gd name="connsiteX40" fmla="*/ 842963 w 1571625"/>
                <a:gd name="connsiteY40" fmla="*/ 804863 h 2166938"/>
                <a:gd name="connsiteX41" fmla="*/ 1052513 w 1571625"/>
                <a:gd name="connsiteY41" fmla="*/ 604838 h 2166938"/>
                <a:gd name="connsiteX42" fmla="*/ 1247775 w 1571625"/>
                <a:gd name="connsiteY42" fmla="*/ 238125 h 2166938"/>
                <a:gd name="connsiteX43" fmla="*/ 1028700 w 1571625"/>
                <a:gd name="connsiteY43" fmla="*/ 385763 h 2166938"/>
                <a:gd name="connsiteX44" fmla="*/ 919163 w 1571625"/>
                <a:gd name="connsiteY44" fmla="*/ 638175 h 2166938"/>
                <a:gd name="connsiteX45" fmla="*/ 771525 w 1571625"/>
                <a:gd name="connsiteY45" fmla="*/ 700088 h 2166938"/>
                <a:gd name="connsiteX46" fmla="*/ 723900 w 1571625"/>
                <a:gd name="connsiteY46" fmla="*/ 585788 h 2166938"/>
                <a:gd name="connsiteX47" fmla="*/ 538163 w 1571625"/>
                <a:gd name="connsiteY47" fmla="*/ 523875 h 2166938"/>
                <a:gd name="connsiteX0" fmla="*/ 538163 w 1571625"/>
                <a:gd name="connsiteY0" fmla="*/ 523875 h 2166938"/>
                <a:gd name="connsiteX1" fmla="*/ 538163 w 1571625"/>
                <a:gd name="connsiteY1" fmla="*/ 461963 h 2166938"/>
                <a:gd name="connsiteX2" fmla="*/ 681038 w 1571625"/>
                <a:gd name="connsiteY2" fmla="*/ 452438 h 2166938"/>
                <a:gd name="connsiteX3" fmla="*/ 709613 w 1571625"/>
                <a:gd name="connsiteY3" fmla="*/ 323850 h 2166938"/>
                <a:gd name="connsiteX4" fmla="*/ 776288 w 1571625"/>
                <a:gd name="connsiteY4" fmla="*/ 295275 h 2166938"/>
                <a:gd name="connsiteX5" fmla="*/ 642938 w 1571625"/>
                <a:gd name="connsiteY5" fmla="*/ 190500 h 2166938"/>
                <a:gd name="connsiteX6" fmla="*/ 485775 w 1571625"/>
                <a:gd name="connsiteY6" fmla="*/ 0 h 2166938"/>
                <a:gd name="connsiteX7" fmla="*/ 133350 w 1571625"/>
                <a:gd name="connsiteY7" fmla="*/ 180975 h 2166938"/>
                <a:gd name="connsiteX8" fmla="*/ 223838 w 1571625"/>
                <a:gd name="connsiteY8" fmla="*/ 423863 h 2166938"/>
                <a:gd name="connsiteX9" fmla="*/ 209550 w 1571625"/>
                <a:gd name="connsiteY9" fmla="*/ 533400 h 2166938"/>
                <a:gd name="connsiteX10" fmla="*/ 61913 w 1571625"/>
                <a:gd name="connsiteY10" fmla="*/ 552450 h 2166938"/>
                <a:gd name="connsiteX11" fmla="*/ 42863 w 1571625"/>
                <a:gd name="connsiteY11" fmla="*/ 695325 h 2166938"/>
                <a:gd name="connsiteX12" fmla="*/ 171450 w 1571625"/>
                <a:gd name="connsiteY12" fmla="*/ 909638 h 2166938"/>
                <a:gd name="connsiteX13" fmla="*/ 204788 w 1571625"/>
                <a:gd name="connsiteY13" fmla="*/ 1271588 h 2166938"/>
                <a:gd name="connsiteX14" fmla="*/ 161925 w 1571625"/>
                <a:gd name="connsiteY14" fmla="*/ 1600200 h 2166938"/>
                <a:gd name="connsiteX15" fmla="*/ 271463 w 1571625"/>
                <a:gd name="connsiteY15" fmla="*/ 1695450 h 2166938"/>
                <a:gd name="connsiteX16" fmla="*/ 4763 w 1571625"/>
                <a:gd name="connsiteY16" fmla="*/ 1652588 h 2166938"/>
                <a:gd name="connsiteX17" fmla="*/ 0 w 1571625"/>
                <a:gd name="connsiteY17" fmla="*/ 1895475 h 2166938"/>
                <a:gd name="connsiteX18" fmla="*/ 0 w 1571625"/>
                <a:gd name="connsiteY18" fmla="*/ 2095500 h 2166938"/>
                <a:gd name="connsiteX19" fmla="*/ 114300 w 1571625"/>
                <a:gd name="connsiteY19" fmla="*/ 2119313 h 2166938"/>
                <a:gd name="connsiteX20" fmla="*/ 71438 w 1571625"/>
                <a:gd name="connsiteY20" fmla="*/ 2038350 h 2166938"/>
                <a:gd name="connsiteX21" fmla="*/ 161925 w 1571625"/>
                <a:gd name="connsiteY21" fmla="*/ 1766888 h 2166938"/>
                <a:gd name="connsiteX22" fmla="*/ 947738 w 1571625"/>
                <a:gd name="connsiteY22" fmla="*/ 2152650 h 2166938"/>
                <a:gd name="connsiteX23" fmla="*/ 847725 w 1571625"/>
                <a:gd name="connsiteY23" fmla="*/ 1776413 h 2166938"/>
                <a:gd name="connsiteX24" fmla="*/ 695325 w 1571625"/>
                <a:gd name="connsiteY24" fmla="*/ 1614488 h 2166938"/>
                <a:gd name="connsiteX25" fmla="*/ 962025 w 1571625"/>
                <a:gd name="connsiteY25" fmla="*/ 1347788 h 2166938"/>
                <a:gd name="connsiteX26" fmla="*/ 1166813 w 1571625"/>
                <a:gd name="connsiteY26" fmla="*/ 2157413 h 2166938"/>
                <a:gd name="connsiteX27" fmla="*/ 1571625 w 1571625"/>
                <a:gd name="connsiteY27" fmla="*/ 2166938 h 2166938"/>
                <a:gd name="connsiteX28" fmla="*/ 1504950 w 1571625"/>
                <a:gd name="connsiteY28" fmla="*/ 2100263 h 2166938"/>
                <a:gd name="connsiteX29" fmla="*/ 1281113 w 1571625"/>
                <a:gd name="connsiteY29" fmla="*/ 2019300 h 2166938"/>
                <a:gd name="connsiteX30" fmla="*/ 1038225 w 1571625"/>
                <a:gd name="connsiteY30" fmla="*/ 1157288 h 2166938"/>
                <a:gd name="connsiteX31" fmla="*/ 547688 w 1571625"/>
                <a:gd name="connsiteY31" fmla="*/ 1271588 h 2166938"/>
                <a:gd name="connsiteX32" fmla="*/ 600075 w 1571625"/>
                <a:gd name="connsiteY32" fmla="*/ 895350 h 2166938"/>
                <a:gd name="connsiteX33" fmla="*/ 704850 w 1571625"/>
                <a:gd name="connsiteY33" fmla="*/ 881063 h 2166938"/>
                <a:gd name="connsiteX34" fmla="*/ 981075 w 1571625"/>
                <a:gd name="connsiteY34" fmla="*/ 1081088 h 2166938"/>
                <a:gd name="connsiteX35" fmla="*/ 1314450 w 1571625"/>
                <a:gd name="connsiteY35" fmla="*/ 819150 h 2166938"/>
                <a:gd name="connsiteX36" fmla="*/ 1528763 w 1571625"/>
                <a:gd name="connsiteY36" fmla="*/ 476250 h 2166938"/>
                <a:gd name="connsiteX37" fmla="*/ 1347788 w 1571625"/>
                <a:gd name="connsiteY37" fmla="*/ 461963 h 2166938"/>
                <a:gd name="connsiteX38" fmla="*/ 1190625 w 1571625"/>
                <a:gd name="connsiteY38" fmla="*/ 762000 h 2166938"/>
                <a:gd name="connsiteX39" fmla="*/ 942975 w 1571625"/>
                <a:gd name="connsiteY39" fmla="*/ 938213 h 2166938"/>
                <a:gd name="connsiteX40" fmla="*/ 842963 w 1571625"/>
                <a:gd name="connsiteY40" fmla="*/ 804863 h 2166938"/>
                <a:gd name="connsiteX41" fmla="*/ 1052513 w 1571625"/>
                <a:gd name="connsiteY41" fmla="*/ 604838 h 2166938"/>
                <a:gd name="connsiteX42" fmla="*/ 1247775 w 1571625"/>
                <a:gd name="connsiteY42" fmla="*/ 238125 h 2166938"/>
                <a:gd name="connsiteX43" fmla="*/ 1028700 w 1571625"/>
                <a:gd name="connsiteY43" fmla="*/ 385763 h 2166938"/>
                <a:gd name="connsiteX44" fmla="*/ 919163 w 1571625"/>
                <a:gd name="connsiteY44" fmla="*/ 638175 h 2166938"/>
                <a:gd name="connsiteX45" fmla="*/ 771525 w 1571625"/>
                <a:gd name="connsiteY45" fmla="*/ 700088 h 2166938"/>
                <a:gd name="connsiteX46" fmla="*/ 723900 w 1571625"/>
                <a:gd name="connsiteY46" fmla="*/ 585788 h 2166938"/>
                <a:gd name="connsiteX47" fmla="*/ 538163 w 1571625"/>
                <a:gd name="connsiteY47" fmla="*/ 523875 h 2166938"/>
                <a:gd name="connsiteX0" fmla="*/ 538163 w 1571625"/>
                <a:gd name="connsiteY0" fmla="*/ 523890 h 2166953"/>
                <a:gd name="connsiteX1" fmla="*/ 538163 w 1571625"/>
                <a:gd name="connsiteY1" fmla="*/ 461978 h 2166953"/>
                <a:gd name="connsiteX2" fmla="*/ 681038 w 1571625"/>
                <a:gd name="connsiteY2" fmla="*/ 452453 h 2166953"/>
                <a:gd name="connsiteX3" fmla="*/ 709613 w 1571625"/>
                <a:gd name="connsiteY3" fmla="*/ 323865 h 2166953"/>
                <a:gd name="connsiteX4" fmla="*/ 776288 w 1571625"/>
                <a:gd name="connsiteY4" fmla="*/ 295290 h 2166953"/>
                <a:gd name="connsiteX5" fmla="*/ 642938 w 1571625"/>
                <a:gd name="connsiteY5" fmla="*/ 190515 h 2166953"/>
                <a:gd name="connsiteX6" fmla="*/ 485775 w 1571625"/>
                <a:gd name="connsiteY6" fmla="*/ 15 h 2166953"/>
                <a:gd name="connsiteX7" fmla="*/ 133350 w 1571625"/>
                <a:gd name="connsiteY7" fmla="*/ 180990 h 2166953"/>
                <a:gd name="connsiteX8" fmla="*/ 223838 w 1571625"/>
                <a:gd name="connsiteY8" fmla="*/ 423878 h 2166953"/>
                <a:gd name="connsiteX9" fmla="*/ 209550 w 1571625"/>
                <a:gd name="connsiteY9" fmla="*/ 533415 h 2166953"/>
                <a:gd name="connsiteX10" fmla="*/ 61913 w 1571625"/>
                <a:gd name="connsiteY10" fmla="*/ 552465 h 2166953"/>
                <a:gd name="connsiteX11" fmla="*/ 42863 w 1571625"/>
                <a:gd name="connsiteY11" fmla="*/ 695340 h 2166953"/>
                <a:gd name="connsiteX12" fmla="*/ 171450 w 1571625"/>
                <a:gd name="connsiteY12" fmla="*/ 909653 h 2166953"/>
                <a:gd name="connsiteX13" fmla="*/ 204788 w 1571625"/>
                <a:gd name="connsiteY13" fmla="*/ 1271603 h 2166953"/>
                <a:gd name="connsiteX14" fmla="*/ 161925 w 1571625"/>
                <a:gd name="connsiteY14" fmla="*/ 1600215 h 2166953"/>
                <a:gd name="connsiteX15" fmla="*/ 271463 w 1571625"/>
                <a:gd name="connsiteY15" fmla="*/ 1695465 h 2166953"/>
                <a:gd name="connsiteX16" fmla="*/ 4763 w 1571625"/>
                <a:gd name="connsiteY16" fmla="*/ 1652603 h 2166953"/>
                <a:gd name="connsiteX17" fmla="*/ 0 w 1571625"/>
                <a:gd name="connsiteY17" fmla="*/ 1895490 h 2166953"/>
                <a:gd name="connsiteX18" fmla="*/ 0 w 1571625"/>
                <a:gd name="connsiteY18" fmla="*/ 2095515 h 2166953"/>
                <a:gd name="connsiteX19" fmla="*/ 114300 w 1571625"/>
                <a:gd name="connsiteY19" fmla="*/ 2119328 h 2166953"/>
                <a:gd name="connsiteX20" fmla="*/ 71438 w 1571625"/>
                <a:gd name="connsiteY20" fmla="*/ 2038365 h 2166953"/>
                <a:gd name="connsiteX21" fmla="*/ 161925 w 1571625"/>
                <a:gd name="connsiteY21" fmla="*/ 1766903 h 2166953"/>
                <a:gd name="connsiteX22" fmla="*/ 947738 w 1571625"/>
                <a:gd name="connsiteY22" fmla="*/ 2152665 h 2166953"/>
                <a:gd name="connsiteX23" fmla="*/ 847725 w 1571625"/>
                <a:gd name="connsiteY23" fmla="*/ 1776428 h 2166953"/>
                <a:gd name="connsiteX24" fmla="*/ 695325 w 1571625"/>
                <a:gd name="connsiteY24" fmla="*/ 1614503 h 2166953"/>
                <a:gd name="connsiteX25" fmla="*/ 962025 w 1571625"/>
                <a:gd name="connsiteY25" fmla="*/ 1347803 h 2166953"/>
                <a:gd name="connsiteX26" fmla="*/ 1166813 w 1571625"/>
                <a:gd name="connsiteY26" fmla="*/ 2157428 h 2166953"/>
                <a:gd name="connsiteX27" fmla="*/ 1571625 w 1571625"/>
                <a:gd name="connsiteY27" fmla="*/ 2166953 h 2166953"/>
                <a:gd name="connsiteX28" fmla="*/ 1504950 w 1571625"/>
                <a:gd name="connsiteY28" fmla="*/ 2100278 h 2166953"/>
                <a:gd name="connsiteX29" fmla="*/ 1281113 w 1571625"/>
                <a:gd name="connsiteY29" fmla="*/ 2019315 h 2166953"/>
                <a:gd name="connsiteX30" fmla="*/ 1038225 w 1571625"/>
                <a:gd name="connsiteY30" fmla="*/ 1157303 h 2166953"/>
                <a:gd name="connsiteX31" fmla="*/ 547688 w 1571625"/>
                <a:gd name="connsiteY31" fmla="*/ 1271603 h 2166953"/>
                <a:gd name="connsiteX32" fmla="*/ 600075 w 1571625"/>
                <a:gd name="connsiteY32" fmla="*/ 895365 h 2166953"/>
                <a:gd name="connsiteX33" fmla="*/ 704850 w 1571625"/>
                <a:gd name="connsiteY33" fmla="*/ 881078 h 2166953"/>
                <a:gd name="connsiteX34" fmla="*/ 981075 w 1571625"/>
                <a:gd name="connsiteY34" fmla="*/ 1081103 h 2166953"/>
                <a:gd name="connsiteX35" fmla="*/ 1314450 w 1571625"/>
                <a:gd name="connsiteY35" fmla="*/ 819165 h 2166953"/>
                <a:gd name="connsiteX36" fmla="*/ 1528763 w 1571625"/>
                <a:gd name="connsiteY36" fmla="*/ 476265 h 2166953"/>
                <a:gd name="connsiteX37" fmla="*/ 1347788 w 1571625"/>
                <a:gd name="connsiteY37" fmla="*/ 461978 h 2166953"/>
                <a:gd name="connsiteX38" fmla="*/ 1190625 w 1571625"/>
                <a:gd name="connsiteY38" fmla="*/ 762015 h 2166953"/>
                <a:gd name="connsiteX39" fmla="*/ 942975 w 1571625"/>
                <a:gd name="connsiteY39" fmla="*/ 938228 h 2166953"/>
                <a:gd name="connsiteX40" fmla="*/ 842963 w 1571625"/>
                <a:gd name="connsiteY40" fmla="*/ 804878 h 2166953"/>
                <a:gd name="connsiteX41" fmla="*/ 1052513 w 1571625"/>
                <a:gd name="connsiteY41" fmla="*/ 604853 h 2166953"/>
                <a:gd name="connsiteX42" fmla="*/ 1247775 w 1571625"/>
                <a:gd name="connsiteY42" fmla="*/ 238140 h 2166953"/>
                <a:gd name="connsiteX43" fmla="*/ 1028700 w 1571625"/>
                <a:gd name="connsiteY43" fmla="*/ 385778 h 2166953"/>
                <a:gd name="connsiteX44" fmla="*/ 919163 w 1571625"/>
                <a:gd name="connsiteY44" fmla="*/ 638190 h 2166953"/>
                <a:gd name="connsiteX45" fmla="*/ 771525 w 1571625"/>
                <a:gd name="connsiteY45" fmla="*/ 700103 h 2166953"/>
                <a:gd name="connsiteX46" fmla="*/ 723900 w 1571625"/>
                <a:gd name="connsiteY46" fmla="*/ 585803 h 2166953"/>
                <a:gd name="connsiteX47" fmla="*/ 538163 w 1571625"/>
                <a:gd name="connsiteY47" fmla="*/ 523890 h 2166953"/>
                <a:gd name="connsiteX0" fmla="*/ 538163 w 1571625"/>
                <a:gd name="connsiteY0" fmla="*/ 523890 h 2166953"/>
                <a:gd name="connsiteX1" fmla="*/ 538163 w 1571625"/>
                <a:gd name="connsiteY1" fmla="*/ 461978 h 2166953"/>
                <a:gd name="connsiteX2" fmla="*/ 681038 w 1571625"/>
                <a:gd name="connsiteY2" fmla="*/ 452453 h 2166953"/>
                <a:gd name="connsiteX3" fmla="*/ 709613 w 1571625"/>
                <a:gd name="connsiteY3" fmla="*/ 323865 h 2166953"/>
                <a:gd name="connsiteX4" fmla="*/ 776288 w 1571625"/>
                <a:gd name="connsiteY4" fmla="*/ 295290 h 2166953"/>
                <a:gd name="connsiteX5" fmla="*/ 642938 w 1571625"/>
                <a:gd name="connsiteY5" fmla="*/ 190515 h 2166953"/>
                <a:gd name="connsiteX6" fmla="*/ 485775 w 1571625"/>
                <a:gd name="connsiteY6" fmla="*/ 15 h 2166953"/>
                <a:gd name="connsiteX7" fmla="*/ 119063 w 1571625"/>
                <a:gd name="connsiteY7" fmla="*/ 185752 h 2166953"/>
                <a:gd name="connsiteX8" fmla="*/ 223838 w 1571625"/>
                <a:gd name="connsiteY8" fmla="*/ 423878 h 2166953"/>
                <a:gd name="connsiteX9" fmla="*/ 209550 w 1571625"/>
                <a:gd name="connsiteY9" fmla="*/ 533415 h 2166953"/>
                <a:gd name="connsiteX10" fmla="*/ 61913 w 1571625"/>
                <a:gd name="connsiteY10" fmla="*/ 552465 h 2166953"/>
                <a:gd name="connsiteX11" fmla="*/ 42863 w 1571625"/>
                <a:gd name="connsiteY11" fmla="*/ 695340 h 2166953"/>
                <a:gd name="connsiteX12" fmla="*/ 171450 w 1571625"/>
                <a:gd name="connsiteY12" fmla="*/ 909653 h 2166953"/>
                <a:gd name="connsiteX13" fmla="*/ 204788 w 1571625"/>
                <a:gd name="connsiteY13" fmla="*/ 1271603 h 2166953"/>
                <a:gd name="connsiteX14" fmla="*/ 161925 w 1571625"/>
                <a:gd name="connsiteY14" fmla="*/ 1600215 h 2166953"/>
                <a:gd name="connsiteX15" fmla="*/ 271463 w 1571625"/>
                <a:gd name="connsiteY15" fmla="*/ 1695465 h 2166953"/>
                <a:gd name="connsiteX16" fmla="*/ 4763 w 1571625"/>
                <a:gd name="connsiteY16" fmla="*/ 1652603 h 2166953"/>
                <a:gd name="connsiteX17" fmla="*/ 0 w 1571625"/>
                <a:gd name="connsiteY17" fmla="*/ 1895490 h 2166953"/>
                <a:gd name="connsiteX18" fmla="*/ 0 w 1571625"/>
                <a:gd name="connsiteY18" fmla="*/ 2095515 h 2166953"/>
                <a:gd name="connsiteX19" fmla="*/ 114300 w 1571625"/>
                <a:gd name="connsiteY19" fmla="*/ 2119328 h 2166953"/>
                <a:gd name="connsiteX20" fmla="*/ 71438 w 1571625"/>
                <a:gd name="connsiteY20" fmla="*/ 2038365 h 2166953"/>
                <a:gd name="connsiteX21" fmla="*/ 161925 w 1571625"/>
                <a:gd name="connsiteY21" fmla="*/ 1766903 h 2166953"/>
                <a:gd name="connsiteX22" fmla="*/ 947738 w 1571625"/>
                <a:gd name="connsiteY22" fmla="*/ 2152665 h 2166953"/>
                <a:gd name="connsiteX23" fmla="*/ 847725 w 1571625"/>
                <a:gd name="connsiteY23" fmla="*/ 1776428 h 2166953"/>
                <a:gd name="connsiteX24" fmla="*/ 695325 w 1571625"/>
                <a:gd name="connsiteY24" fmla="*/ 1614503 h 2166953"/>
                <a:gd name="connsiteX25" fmla="*/ 962025 w 1571625"/>
                <a:gd name="connsiteY25" fmla="*/ 1347803 h 2166953"/>
                <a:gd name="connsiteX26" fmla="*/ 1166813 w 1571625"/>
                <a:gd name="connsiteY26" fmla="*/ 2157428 h 2166953"/>
                <a:gd name="connsiteX27" fmla="*/ 1571625 w 1571625"/>
                <a:gd name="connsiteY27" fmla="*/ 2166953 h 2166953"/>
                <a:gd name="connsiteX28" fmla="*/ 1504950 w 1571625"/>
                <a:gd name="connsiteY28" fmla="*/ 2100278 h 2166953"/>
                <a:gd name="connsiteX29" fmla="*/ 1281113 w 1571625"/>
                <a:gd name="connsiteY29" fmla="*/ 2019315 h 2166953"/>
                <a:gd name="connsiteX30" fmla="*/ 1038225 w 1571625"/>
                <a:gd name="connsiteY30" fmla="*/ 1157303 h 2166953"/>
                <a:gd name="connsiteX31" fmla="*/ 547688 w 1571625"/>
                <a:gd name="connsiteY31" fmla="*/ 1271603 h 2166953"/>
                <a:gd name="connsiteX32" fmla="*/ 600075 w 1571625"/>
                <a:gd name="connsiteY32" fmla="*/ 895365 h 2166953"/>
                <a:gd name="connsiteX33" fmla="*/ 704850 w 1571625"/>
                <a:gd name="connsiteY33" fmla="*/ 881078 h 2166953"/>
                <a:gd name="connsiteX34" fmla="*/ 981075 w 1571625"/>
                <a:gd name="connsiteY34" fmla="*/ 1081103 h 2166953"/>
                <a:gd name="connsiteX35" fmla="*/ 1314450 w 1571625"/>
                <a:gd name="connsiteY35" fmla="*/ 819165 h 2166953"/>
                <a:gd name="connsiteX36" fmla="*/ 1528763 w 1571625"/>
                <a:gd name="connsiteY36" fmla="*/ 476265 h 2166953"/>
                <a:gd name="connsiteX37" fmla="*/ 1347788 w 1571625"/>
                <a:gd name="connsiteY37" fmla="*/ 461978 h 2166953"/>
                <a:gd name="connsiteX38" fmla="*/ 1190625 w 1571625"/>
                <a:gd name="connsiteY38" fmla="*/ 762015 h 2166953"/>
                <a:gd name="connsiteX39" fmla="*/ 942975 w 1571625"/>
                <a:gd name="connsiteY39" fmla="*/ 938228 h 2166953"/>
                <a:gd name="connsiteX40" fmla="*/ 842963 w 1571625"/>
                <a:gd name="connsiteY40" fmla="*/ 804878 h 2166953"/>
                <a:gd name="connsiteX41" fmla="*/ 1052513 w 1571625"/>
                <a:gd name="connsiteY41" fmla="*/ 604853 h 2166953"/>
                <a:gd name="connsiteX42" fmla="*/ 1247775 w 1571625"/>
                <a:gd name="connsiteY42" fmla="*/ 238140 h 2166953"/>
                <a:gd name="connsiteX43" fmla="*/ 1028700 w 1571625"/>
                <a:gd name="connsiteY43" fmla="*/ 385778 h 2166953"/>
                <a:gd name="connsiteX44" fmla="*/ 919163 w 1571625"/>
                <a:gd name="connsiteY44" fmla="*/ 638190 h 2166953"/>
                <a:gd name="connsiteX45" fmla="*/ 771525 w 1571625"/>
                <a:gd name="connsiteY45" fmla="*/ 700103 h 2166953"/>
                <a:gd name="connsiteX46" fmla="*/ 723900 w 1571625"/>
                <a:gd name="connsiteY46" fmla="*/ 585803 h 2166953"/>
                <a:gd name="connsiteX47" fmla="*/ 538163 w 1571625"/>
                <a:gd name="connsiteY47" fmla="*/ 523890 h 2166953"/>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2383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2383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0478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0478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0478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0478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0478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0478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0478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0478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0478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0478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0478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0478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0478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78581 w 1571625"/>
                <a:gd name="connsiteY16" fmla="*/ 1631177 h 2166958"/>
                <a:gd name="connsiteX17" fmla="*/ 4763 w 1571625"/>
                <a:gd name="connsiteY17" fmla="*/ 1652608 h 2166958"/>
                <a:gd name="connsiteX18" fmla="*/ 0 w 1571625"/>
                <a:gd name="connsiteY18" fmla="*/ 1895495 h 2166958"/>
                <a:gd name="connsiteX19" fmla="*/ 0 w 1571625"/>
                <a:gd name="connsiteY19" fmla="*/ 2095520 h 2166958"/>
                <a:gd name="connsiteX20" fmla="*/ 114300 w 1571625"/>
                <a:gd name="connsiteY20" fmla="*/ 2119333 h 2166958"/>
                <a:gd name="connsiteX21" fmla="*/ 71438 w 1571625"/>
                <a:gd name="connsiteY21" fmla="*/ 2038370 h 2166958"/>
                <a:gd name="connsiteX22" fmla="*/ 161925 w 1571625"/>
                <a:gd name="connsiteY22" fmla="*/ 1766908 h 2166958"/>
                <a:gd name="connsiteX23" fmla="*/ 947738 w 1571625"/>
                <a:gd name="connsiteY23" fmla="*/ 2152670 h 2166958"/>
                <a:gd name="connsiteX24" fmla="*/ 847725 w 1571625"/>
                <a:gd name="connsiteY24" fmla="*/ 1776433 h 2166958"/>
                <a:gd name="connsiteX25" fmla="*/ 695325 w 1571625"/>
                <a:gd name="connsiteY25" fmla="*/ 1614508 h 2166958"/>
                <a:gd name="connsiteX26" fmla="*/ 962025 w 1571625"/>
                <a:gd name="connsiteY26" fmla="*/ 1347808 h 2166958"/>
                <a:gd name="connsiteX27" fmla="*/ 1166813 w 1571625"/>
                <a:gd name="connsiteY27" fmla="*/ 2157433 h 2166958"/>
                <a:gd name="connsiteX28" fmla="*/ 1571625 w 1571625"/>
                <a:gd name="connsiteY28" fmla="*/ 2166958 h 2166958"/>
                <a:gd name="connsiteX29" fmla="*/ 1504950 w 1571625"/>
                <a:gd name="connsiteY29" fmla="*/ 2100283 h 2166958"/>
                <a:gd name="connsiteX30" fmla="*/ 1281113 w 1571625"/>
                <a:gd name="connsiteY30" fmla="*/ 2019320 h 2166958"/>
                <a:gd name="connsiteX31" fmla="*/ 1038225 w 1571625"/>
                <a:gd name="connsiteY31" fmla="*/ 1157308 h 2166958"/>
                <a:gd name="connsiteX32" fmla="*/ 547688 w 1571625"/>
                <a:gd name="connsiteY32" fmla="*/ 1271608 h 2166958"/>
                <a:gd name="connsiteX33" fmla="*/ 600075 w 1571625"/>
                <a:gd name="connsiteY33" fmla="*/ 895370 h 2166958"/>
                <a:gd name="connsiteX34" fmla="*/ 704850 w 1571625"/>
                <a:gd name="connsiteY34" fmla="*/ 881083 h 2166958"/>
                <a:gd name="connsiteX35" fmla="*/ 981075 w 1571625"/>
                <a:gd name="connsiteY35" fmla="*/ 1081108 h 2166958"/>
                <a:gd name="connsiteX36" fmla="*/ 1314450 w 1571625"/>
                <a:gd name="connsiteY36" fmla="*/ 819170 h 2166958"/>
                <a:gd name="connsiteX37" fmla="*/ 1528763 w 1571625"/>
                <a:gd name="connsiteY37" fmla="*/ 476270 h 2166958"/>
                <a:gd name="connsiteX38" fmla="*/ 1347788 w 1571625"/>
                <a:gd name="connsiteY38" fmla="*/ 461983 h 2166958"/>
                <a:gd name="connsiteX39" fmla="*/ 1190625 w 1571625"/>
                <a:gd name="connsiteY39" fmla="*/ 762020 h 2166958"/>
                <a:gd name="connsiteX40" fmla="*/ 942975 w 1571625"/>
                <a:gd name="connsiteY40" fmla="*/ 938233 h 2166958"/>
                <a:gd name="connsiteX41" fmla="*/ 842963 w 1571625"/>
                <a:gd name="connsiteY41" fmla="*/ 804883 h 2166958"/>
                <a:gd name="connsiteX42" fmla="*/ 1052513 w 1571625"/>
                <a:gd name="connsiteY42" fmla="*/ 604858 h 2166958"/>
                <a:gd name="connsiteX43" fmla="*/ 1247775 w 1571625"/>
                <a:gd name="connsiteY43" fmla="*/ 238145 h 2166958"/>
                <a:gd name="connsiteX44" fmla="*/ 1028700 w 1571625"/>
                <a:gd name="connsiteY44" fmla="*/ 385783 h 2166958"/>
                <a:gd name="connsiteX45" fmla="*/ 919163 w 1571625"/>
                <a:gd name="connsiteY45" fmla="*/ 638195 h 2166958"/>
                <a:gd name="connsiteX46" fmla="*/ 771525 w 1571625"/>
                <a:gd name="connsiteY46" fmla="*/ 700108 h 2166958"/>
                <a:gd name="connsiteX47" fmla="*/ 723900 w 1571625"/>
                <a:gd name="connsiteY47" fmla="*/ 585808 h 2166958"/>
                <a:gd name="connsiteX48" fmla="*/ 538163 w 1571625"/>
                <a:gd name="connsiteY48"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0478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47755 w 1581217"/>
                <a:gd name="connsiteY0" fmla="*/ 523895 h 2166958"/>
                <a:gd name="connsiteX1" fmla="*/ 547755 w 1581217"/>
                <a:gd name="connsiteY1" fmla="*/ 461983 h 2166958"/>
                <a:gd name="connsiteX2" fmla="*/ 690630 w 1581217"/>
                <a:gd name="connsiteY2" fmla="*/ 452458 h 2166958"/>
                <a:gd name="connsiteX3" fmla="*/ 719205 w 1581217"/>
                <a:gd name="connsiteY3" fmla="*/ 323870 h 2166958"/>
                <a:gd name="connsiteX4" fmla="*/ 785880 w 1581217"/>
                <a:gd name="connsiteY4" fmla="*/ 295295 h 2166958"/>
                <a:gd name="connsiteX5" fmla="*/ 652530 w 1581217"/>
                <a:gd name="connsiteY5" fmla="*/ 190520 h 2166958"/>
                <a:gd name="connsiteX6" fmla="*/ 495367 w 1581217"/>
                <a:gd name="connsiteY6" fmla="*/ 20 h 2166958"/>
                <a:gd name="connsiteX7" fmla="*/ 128655 w 1581217"/>
                <a:gd name="connsiteY7" fmla="*/ 185757 h 2166958"/>
                <a:gd name="connsiteX8" fmla="*/ 214380 w 1581217"/>
                <a:gd name="connsiteY8" fmla="*/ 423883 h 2166958"/>
                <a:gd name="connsiteX9" fmla="*/ 219142 w 1581217"/>
                <a:gd name="connsiteY9" fmla="*/ 533420 h 2166958"/>
                <a:gd name="connsiteX10" fmla="*/ 71505 w 1581217"/>
                <a:gd name="connsiteY10" fmla="*/ 552470 h 2166958"/>
                <a:gd name="connsiteX11" fmla="*/ 52455 w 1581217"/>
                <a:gd name="connsiteY11" fmla="*/ 695345 h 2166958"/>
                <a:gd name="connsiteX12" fmla="*/ 181042 w 1581217"/>
                <a:gd name="connsiteY12" fmla="*/ 909658 h 2166958"/>
                <a:gd name="connsiteX13" fmla="*/ 214380 w 1581217"/>
                <a:gd name="connsiteY13" fmla="*/ 1271608 h 2166958"/>
                <a:gd name="connsiteX14" fmla="*/ 171517 w 1581217"/>
                <a:gd name="connsiteY14" fmla="*/ 1600220 h 2166958"/>
                <a:gd name="connsiteX15" fmla="*/ 281055 w 1581217"/>
                <a:gd name="connsiteY15" fmla="*/ 1695470 h 2166958"/>
                <a:gd name="connsiteX16" fmla="*/ 14355 w 1581217"/>
                <a:gd name="connsiteY16" fmla="*/ 1652608 h 2166958"/>
                <a:gd name="connsiteX17" fmla="*/ 9592 w 1581217"/>
                <a:gd name="connsiteY17" fmla="*/ 1895495 h 2166958"/>
                <a:gd name="connsiteX18" fmla="*/ 9592 w 1581217"/>
                <a:gd name="connsiteY18" fmla="*/ 2095520 h 2166958"/>
                <a:gd name="connsiteX19" fmla="*/ 123892 w 1581217"/>
                <a:gd name="connsiteY19" fmla="*/ 2119333 h 2166958"/>
                <a:gd name="connsiteX20" fmla="*/ 81030 w 1581217"/>
                <a:gd name="connsiteY20" fmla="*/ 2038370 h 2166958"/>
                <a:gd name="connsiteX21" fmla="*/ 171517 w 1581217"/>
                <a:gd name="connsiteY21" fmla="*/ 1766908 h 2166958"/>
                <a:gd name="connsiteX22" fmla="*/ 957330 w 1581217"/>
                <a:gd name="connsiteY22" fmla="*/ 2152670 h 2166958"/>
                <a:gd name="connsiteX23" fmla="*/ 857317 w 1581217"/>
                <a:gd name="connsiteY23" fmla="*/ 1776433 h 2166958"/>
                <a:gd name="connsiteX24" fmla="*/ 704917 w 1581217"/>
                <a:gd name="connsiteY24" fmla="*/ 1614508 h 2166958"/>
                <a:gd name="connsiteX25" fmla="*/ 971617 w 1581217"/>
                <a:gd name="connsiteY25" fmla="*/ 1347808 h 2166958"/>
                <a:gd name="connsiteX26" fmla="*/ 1176405 w 1581217"/>
                <a:gd name="connsiteY26" fmla="*/ 2157433 h 2166958"/>
                <a:gd name="connsiteX27" fmla="*/ 1581217 w 1581217"/>
                <a:gd name="connsiteY27" fmla="*/ 2166958 h 2166958"/>
                <a:gd name="connsiteX28" fmla="*/ 1514542 w 1581217"/>
                <a:gd name="connsiteY28" fmla="*/ 2100283 h 2166958"/>
                <a:gd name="connsiteX29" fmla="*/ 1290705 w 1581217"/>
                <a:gd name="connsiteY29" fmla="*/ 2019320 h 2166958"/>
                <a:gd name="connsiteX30" fmla="*/ 1047817 w 1581217"/>
                <a:gd name="connsiteY30" fmla="*/ 1157308 h 2166958"/>
                <a:gd name="connsiteX31" fmla="*/ 557280 w 1581217"/>
                <a:gd name="connsiteY31" fmla="*/ 1271608 h 2166958"/>
                <a:gd name="connsiteX32" fmla="*/ 609667 w 1581217"/>
                <a:gd name="connsiteY32" fmla="*/ 895370 h 2166958"/>
                <a:gd name="connsiteX33" fmla="*/ 714442 w 1581217"/>
                <a:gd name="connsiteY33" fmla="*/ 881083 h 2166958"/>
                <a:gd name="connsiteX34" fmla="*/ 990667 w 1581217"/>
                <a:gd name="connsiteY34" fmla="*/ 1081108 h 2166958"/>
                <a:gd name="connsiteX35" fmla="*/ 1324042 w 1581217"/>
                <a:gd name="connsiteY35" fmla="*/ 819170 h 2166958"/>
                <a:gd name="connsiteX36" fmla="*/ 1538355 w 1581217"/>
                <a:gd name="connsiteY36" fmla="*/ 476270 h 2166958"/>
                <a:gd name="connsiteX37" fmla="*/ 1357380 w 1581217"/>
                <a:gd name="connsiteY37" fmla="*/ 461983 h 2166958"/>
                <a:gd name="connsiteX38" fmla="*/ 1200217 w 1581217"/>
                <a:gd name="connsiteY38" fmla="*/ 762020 h 2166958"/>
                <a:gd name="connsiteX39" fmla="*/ 952567 w 1581217"/>
                <a:gd name="connsiteY39" fmla="*/ 938233 h 2166958"/>
                <a:gd name="connsiteX40" fmla="*/ 852555 w 1581217"/>
                <a:gd name="connsiteY40" fmla="*/ 804883 h 2166958"/>
                <a:gd name="connsiteX41" fmla="*/ 1062105 w 1581217"/>
                <a:gd name="connsiteY41" fmla="*/ 604858 h 2166958"/>
                <a:gd name="connsiteX42" fmla="*/ 1257367 w 1581217"/>
                <a:gd name="connsiteY42" fmla="*/ 238145 h 2166958"/>
                <a:gd name="connsiteX43" fmla="*/ 1038292 w 1581217"/>
                <a:gd name="connsiteY43" fmla="*/ 385783 h 2166958"/>
                <a:gd name="connsiteX44" fmla="*/ 928755 w 1581217"/>
                <a:gd name="connsiteY44" fmla="*/ 638195 h 2166958"/>
                <a:gd name="connsiteX45" fmla="*/ 781117 w 1581217"/>
                <a:gd name="connsiteY45" fmla="*/ 700108 h 2166958"/>
                <a:gd name="connsiteX46" fmla="*/ 733492 w 1581217"/>
                <a:gd name="connsiteY46" fmla="*/ 585808 h 2166958"/>
                <a:gd name="connsiteX47" fmla="*/ 547755 w 1581217"/>
                <a:gd name="connsiteY47" fmla="*/ 523895 h 2166958"/>
                <a:gd name="connsiteX0" fmla="*/ 554038 w 1587500"/>
                <a:gd name="connsiteY0" fmla="*/ 523895 h 2166958"/>
                <a:gd name="connsiteX1" fmla="*/ 554038 w 1587500"/>
                <a:gd name="connsiteY1" fmla="*/ 461983 h 2166958"/>
                <a:gd name="connsiteX2" fmla="*/ 696913 w 1587500"/>
                <a:gd name="connsiteY2" fmla="*/ 452458 h 2166958"/>
                <a:gd name="connsiteX3" fmla="*/ 725488 w 1587500"/>
                <a:gd name="connsiteY3" fmla="*/ 323870 h 2166958"/>
                <a:gd name="connsiteX4" fmla="*/ 792163 w 1587500"/>
                <a:gd name="connsiteY4" fmla="*/ 295295 h 2166958"/>
                <a:gd name="connsiteX5" fmla="*/ 658813 w 1587500"/>
                <a:gd name="connsiteY5" fmla="*/ 190520 h 2166958"/>
                <a:gd name="connsiteX6" fmla="*/ 501650 w 1587500"/>
                <a:gd name="connsiteY6" fmla="*/ 20 h 2166958"/>
                <a:gd name="connsiteX7" fmla="*/ 134938 w 1587500"/>
                <a:gd name="connsiteY7" fmla="*/ 185757 h 2166958"/>
                <a:gd name="connsiteX8" fmla="*/ 220663 w 1587500"/>
                <a:gd name="connsiteY8" fmla="*/ 423883 h 2166958"/>
                <a:gd name="connsiteX9" fmla="*/ 225425 w 1587500"/>
                <a:gd name="connsiteY9" fmla="*/ 533420 h 2166958"/>
                <a:gd name="connsiteX10" fmla="*/ 77788 w 1587500"/>
                <a:gd name="connsiteY10" fmla="*/ 552470 h 2166958"/>
                <a:gd name="connsiteX11" fmla="*/ 58738 w 1587500"/>
                <a:gd name="connsiteY11" fmla="*/ 695345 h 2166958"/>
                <a:gd name="connsiteX12" fmla="*/ 187325 w 1587500"/>
                <a:gd name="connsiteY12" fmla="*/ 909658 h 2166958"/>
                <a:gd name="connsiteX13" fmla="*/ 220663 w 1587500"/>
                <a:gd name="connsiteY13" fmla="*/ 1271608 h 2166958"/>
                <a:gd name="connsiteX14" fmla="*/ 177800 w 1587500"/>
                <a:gd name="connsiteY14" fmla="*/ 1600220 h 2166958"/>
                <a:gd name="connsiteX15" fmla="*/ 287338 w 1587500"/>
                <a:gd name="connsiteY15" fmla="*/ 1695470 h 2166958"/>
                <a:gd name="connsiteX16" fmla="*/ 20638 w 1587500"/>
                <a:gd name="connsiteY16" fmla="*/ 1652608 h 2166958"/>
                <a:gd name="connsiteX17" fmla="*/ 15875 w 1587500"/>
                <a:gd name="connsiteY17" fmla="*/ 1895495 h 2166958"/>
                <a:gd name="connsiteX18" fmla="*/ 15875 w 1587500"/>
                <a:gd name="connsiteY18" fmla="*/ 2095520 h 2166958"/>
                <a:gd name="connsiteX19" fmla="*/ 130175 w 1587500"/>
                <a:gd name="connsiteY19" fmla="*/ 2119333 h 2166958"/>
                <a:gd name="connsiteX20" fmla="*/ 87313 w 1587500"/>
                <a:gd name="connsiteY20" fmla="*/ 2038370 h 2166958"/>
                <a:gd name="connsiteX21" fmla="*/ 177800 w 1587500"/>
                <a:gd name="connsiteY21" fmla="*/ 1766908 h 2166958"/>
                <a:gd name="connsiteX22" fmla="*/ 963613 w 1587500"/>
                <a:gd name="connsiteY22" fmla="*/ 2152670 h 2166958"/>
                <a:gd name="connsiteX23" fmla="*/ 863600 w 1587500"/>
                <a:gd name="connsiteY23" fmla="*/ 1776433 h 2166958"/>
                <a:gd name="connsiteX24" fmla="*/ 711200 w 1587500"/>
                <a:gd name="connsiteY24" fmla="*/ 1614508 h 2166958"/>
                <a:gd name="connsiteX25" fmla="*/ 977900 w 1587500"/>
                <a:gd name="connsiteY25" fmla="*/ 1347808 h 2166958"/>
                <a:gd name="connsiteX26" fmla="*/ 1182688 w 1587500"/>
                <a:gd name="connsiteY26" fmla="*/ 2157433 h 2166958"/>
                <a:gd name="connsiteX27" fmla="*/ 1587500 w 1587500"/>
                <a:gd name="connsiteY27" fmla="*/ 2166958 h 2166958"/>
                <a:gd name="connsiteX28" fmla="*/ 1520825 w 1587500"/>
                <a:gd name="connsiteY28" fmla="*/ 2100283 h 2166958"/>
                <a:gd name="connsiteX29" fmla="*/ 1296988 w 1587500"/>
                <a:gd name="connsiteY29" fmla="*/ 2019320 h 2166958"/>
                <a:gd name="connsiteX30" fmla="*/ 1054100 w 1587500"/>
                <a:gd name="connsiteY30" fmla="*/ 1157308 h 2166958"/>
                <a:gd name="connsiteX31" fmla="*/ 563563 w 1587500"/>
                <a:gd name="connsiteY31" fmla="*/ 1271608 h 2166958"/>
                <a:gd name="connsiteX32" fmla="*/ 615950 w 1587500"/>
                <a:gd name="connsiteY32" fmla="*/ 895370 h 2166958"/>
                <a:gd name="connsiteX33" fmla="*/ 720725 w 1587500"/>
                <a:gd name="connsiteY33" fmla="*/ 881083 h 2166958"/>
                <a:gd name="connsiteX34" fmla="*/ 996950 w 1587500"/>
                <a:gd name="connsiteY34" fmla="*/ 1081108 h 2166958"/>
                <a:gd name="connsiteX35" fmla="*/ 1330325 w 1587500"/>
                <a:gd name="connsiteY35" fmla="*/ 819170 h 2166958"/>
                <a:gd name="connsiteX36" fmla="*/ 1544638 w 1587500"/>
                <a:gd name="connsiteY36" fmla="*/ 476270 h 2166958"/>
                <a:gd name="connsiteX37" fmla="*/ 1363663 w 1587500"/>
                <a:gd name="connsiteY37" fmla="*/ 461983 h 2166958"/>
                <a:gd name="connsiteX38" fmla="*/ 1206500 w 1587500"/>
                <a:gd name="connsiteY38" fmla="*/ 762020 h 2166958"/>
                <a:gd name="connsiteX39" fmla="*/ 958850 w 1587500"/>
                <a:gd name="connsiteY39" fmla="*/ 938233 h 2166958"/>
                <a:gd name="connsiteX40" fmla="*/ 858838 w 1587500"/>
                <a:gd name="connsiteY40" fmla="*/ 804883 h 2166958"/>
                <a:gd name="connsiteX41" fmla="*/ 1068388 w 1587500"/>
                <a:gd name="connsiteY41" fmla="*/ 604858 h 2166958"/>
                <a:gd name="connsiteX42" fmla="*/ 1263650 w 1587500"/>
                <a:gd name="connsiteY42" fmla="*/ 238145 h 2166958"/>
                <a:gd name="connsiteX43" fmla="*/ 1044575 w 1587500"/>
                <a:gd name="connsiteY43" fmla="*/ 385783 h 2166958"/>
                <a:gd name="connsiteX44" fmla="*/ 935038 w 1587500"/>
                <a:gd name="connsiteY44" fmla="*/ 638195 h 2166958"/>
                <a:gd name="connsiteX45" fmla="*/ 787400 w 1587500"/>
                <a:gd name="connsiteY45" fmla="*/ 700108 h 2166958"/>
                <a:gd name="connsiteX46" fmla="*/ 739775 w 1587500"/>
                <a:gd name="connsiteY46" fmla="*/ 585808 h 2166958"/>
                <a:gd name="connsiteX47" fmla="*/ 554038 w 1587500"/>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82182 w 1591882"/>
                <a:gd name="connsiteY21" fmla="*/ 1766908 h 2166958"/>
                <a:gd name="connsiteX22" fmla="*/ 967995 w 1591882"/>
                <a:gd name="connsiteY22" fmla="*/ 2152670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82182 w 1591882"/>
                <a:gd name="connsiteY21" fmla="*/ 1766908 h 2166958"/>
                <a:gd name="connsiteX22" fmla="*/ 967995 w 1591882"/>
                <a:gd name="connsiteY22" fmla="*/ 2152670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82182 w 1591882"/>
                <a:gd name="connsiteY21" fmla="*/ 1766908 h 2166958"/>
                <a:gd name="connsiteX22" fmla="*/ 967995 w 1591882"/>
                <a:gd name="connsiteY22" fmla="*/ 2152670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82182 w 1591882"/>
                <a:gd name="connsiteY21" fmla="*/ 1766908 h 2166958"/>
                <a:gd name="connsiteX22" fmla="*/ 967995 w 1591882"/>
                <a:gd name="connsiteY22" fmla="*/ 2152670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82182 w 1591882"/>
                <a:gd name="connsiteY21" fmla="*/ 1766908 h 2166958"/>
                <a:gd name="connsiteX22" fmla="*/ 967995 w 1591882"/>
                <a:gd name="connsiteY22" fmla="*/ 2152670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82182 w 1591882"/>
                <a:gd name="connsiteY21" fmla="*/ 1766908 h 2166958"/>
                <a:gd name="connsiteX22" fmla="*/ 967995 w 1591882"/>
                <a:gd name="connsiteY22" fmla="*/ 2152670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67995 w 1591882"/>
                <a:gd name="connsiteY22" fmla="*/ 2152670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67995 w 1591882"/>
                <a:gd name="connsiteY22" fmla="*/ 2152670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67995 w 1591882"/>
                <a:gd name="connsiteY22" fmla="*/ 2152670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70377 w 1591882"/>
                <a:gd name="connsiteY22" fmla="*/ 2093139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70377 w 1591882"/>
                <a:gd name="connsiteY22" fmla="*/ 2093139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70377 w 1591882"/>
                <a:gd name="connsiteY22" fmla="*/ 2093139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70377 w 1591882"/>
                <a:gd name="connsiteY22" fmla="*/ 2093139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70377 w 1591882"/>
                <a:gd name="connsiteY22" fmla="*/ 2093139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70377 w 1591882"/>
                <a:gd name="connsiteY22" fmla="*/ 2093139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70377 w 1591882"/>
                <a:gd name="connsiteY22" fmla="*/ 2093139 h 2166958"/>
                <a:gd name="connsiteX23" fmla="*/ 867982 w 1591882"/>
                <a:gd name="connsiteY23" fmla="*/ 1776433 h 2166958"/>
                <a:gd name="connsiteX24" fmla="*/ 715582 w 1591882"/>
                <a:gd name="connsiteY24" fmla="*/ 1614508 h 2166958"/>
                <a:gd name="connsiteX25" fmla="*/ 982282 w 1591882"/>
                <a:gd name="connsiteY25" fmla="*/ 1354952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70377 w 1591882"/>
                <a:gd name="connsiteY22" fmla="*/ 2093139 h 2166958"/>
                <a:gd name="connsiteX23" fmla="*/ 867982 w 1591882"/>
                <a:gd name="connsiteY23" fmla="*/ 1776433 h 2166958"/>
                <a:gd name="connsiteX24" fmla="*/ 715582 w 1591882"/>
                <a:gd name="connsiteY24" fmla="*/ 1614508 h 2166958"/>
                <a:gd name="connsiteX25" fmla="*/ 982282 w 1591882"/>
                <a:gd name="connsiteY25" fmla="*/ 1354952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70377 w 1591882"/>
                <a:gd name="connsiteY22" fmla="*/ 2093139 h 2166958"/>
                <a:gd name="connsiteX23" fmla="*/ 867982 w 1591882"/>
                <a:gd name="connsiteY23" fmla="*/ 1776433 h 2166958"/>
                <a:gd name="connsiteX24" fmla="*/ 715582 w 1591882"/>
                <a:gd name="connsiteY24" fmla="*/ 1614508 h 2166958"/>
                <a:gd name="connsiteX25" fmla="*/ 982282 w 1591882"/>
                <a:gd name="connsiteY25" fmla="*/ 1354952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70377 w 1591882"/>
                <a:gd name="connsiteY22" fmla="*/ 2093139 h 2166958"/>
                <a:gd name="connsiteX23" fmla="*/ 867982 w 1591882"/>
                <a:gd name="connsiteY23" fmla="*/ 1776433 h 2166958"/>
                <a:gd name="connsiteX24" fmla="*/ 715582 w 1591882"/>
                <a:gd name="connsiteY24" fmla="*/ 1614508 h 2166958"/>
                <a:gd name="connsiteX25" fmla="*/ 982282 w 1591882"/>
                <a:gd name="connsiteY25" fmla="*/ 1354952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70377 w 1591882"/>
                <a:gd name="connsiteY22" fmla="*/ 2093139 h 2166958"/>
                <a:gd name="connsiteX23" fmla="*/ 867982 w 1591882"/>
                <a:gd name="connsiteY23" fmla="*/ 1776433 h 2166958"/>
                <a:gd name="connsiteX24" fmla="*/ 715582 w 1591882"/>
                <a:gd name="connsiteY24" fmla="*/ 1614508 h 2166958"/>
                <a:gd name="connsiteX25" fmla="*/ 982282 w 1591882"/>
                <a:gd name="connsiteY25" fmla="*/ 1354952 h 2166958"/>
                <a:gd name="connsiteX26" fmla="*/ 1187070 w 1591882"/>
                <a:gd name="connsiteY26" fmla="*/ 2157433 h 2166958"/>
                <a:gd name="connsiteX27" fmla="*/ 1591882 w 1591882"/>
                <a:gd name="connsiteY27" fmla="*/ 2166958 h 2166958"/>
                <a:gd name="connsiteX28" fmla="*/ 1579976 w 1591882"/>
                <a:gd name="connsiteY28" fmla="*/ 211933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70377 w 1591882"/>
                <a:gd name="connsiteY22" fmla="*/ 2093139 h 2166958"/>
                <a:gd name="connsiteX23" fmla="*/ 867982 w 1591882"/>
                <a:gd name="connsiteY23" fmla="*/ 1776433 h 2166958"/>
                <a:gd name="connsiteX24" fmla="*/ 715582 w 1591882"/>
                <a:gd name="connsiteY24" fmla="*/ 1614508 h 2166958"/>
                <a:gd name="connsiteX25" fmla="*/ 982282 w 1591882"/>
                <a:gd name="connsiteY25" fmla="*/ 1354952 h 2166958"/>
                <a:gd name="connsiteX26" fmla="*/ 1187070 w 1591882"/>
                <a:gd name="connsiteY26" fmla="*/ 2157433 h 2166958"/>
                <a:gd name="connsiteX27" fmla="*/ 1591882 w 1591882"/>
                <a:gd name="connsiteY27" fmla="*/ 2166958 h 2166958"/>
                <a:gd name="connsiteX28" fmla="*/ 1579976 w 1591882"/>
                <a:gd name="connsiteY28" fmla="*/ 211933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82989"/>
                <a:gd name="connsiteX1" fmla="*/ 558420 w 1591882"/>
                <a:gd name="connsiteY1" fmla="*/ 461983 h 2182989"/>
                <a:gd name="connsiteX2" fmla="*/ 701295 w 1591882"/>
                <a:gd name="connsiteY2" fmla="*/ 452458 h 2182989"/>
                <a:gd name="connsiteX3" fmla="*/ 729870 w 1591882"/>
                <a:gd name="connsiteY3" fmla="*/ 323870 h 2182989"/>
                <a:gd name="connsiteX4" fmla="*/ 796545 w 1591882"/>
                <a:gd name="connsiteY4" fmla="*/ 295295 h 2182989"/>
                <a:gd name="connsiteX5" fmla="*/ 663195 w 1591882"/>
                <a:gd name="connsiteY5" fmla="*/ 190520 h 2182989"/>
                <a:gd name="connsiteX6" fmla="*/ 506032 w 1591882"/>
                <a:gd name="connsiteY6" fmla="*/ 20 h 2182989"/>
                <a:gd name="connsiteX7" fmla="*/ 139320 w 1591882"/>
                <a:gd name="connsiteY7" fmla="*/ 185757 h 2182989"/>
                <a:gd name="connsiteX8" fmla="*/ 225045 w 1591882"/>
                <a:gd name="connsiteY8" fmla="*/ 423883 h 2182989"/>
                <a:gd name="connsiteX9" fmla="*/ 229807 w 1591882"/>
                <a:gd name="connsiteY9" fmla="*/ 533420 h 2182989"/>
                <a:gd name="connsiteX10" fmla="*/ 82170 w 1591882"/>
                <a:gd name="connsiteY10" fmla="*/ 552470 h 2182989"/>
                <a:gd name="connsiteX11" fmla="*/ 63120 w 1591882"/>
                <a:gd name="connsiteY11" fmla="*/ 695345 h 2182989"/>
                <a:gd name="connsiteX12" fmla="*/ 191707 w 1591882"/>
                <a:gd name="connsiteY12" fmla="*/ 909658 h 2182989"/>
                <a:gd name="connsiteX13" fmla="*/ 225045 w 1591882"/>
                <a:gd name="connsiteY13" fmla="*/ 1271608 h 2182989"/>
                <a:gd name="connsiteX14" fmla="*/ 182182 w 1591882"/>
                <a:gd name="connsiteY14" fmla="*/ 1600220 h 2182989"/>
                <a:gd name="connsiteX15" fmla="*/ 291720 w 1591882"/>
                <a:gd name="connsiteY15" fmla="*/ 1695470 h 2182989"/>
                <a:gd name="connsiteX16" fmla="*/ 25020 w 1591882"/>
                <a:gd name="connsiteY16" fmla="*/ 1652608 h 2182989"/>
                <a:gd name="connsiteX17" fmla="*/ 20257 w 1591882"/>
                <a:gd name="connsiteY17" fmla="*/ 1895495 h 2182989"/>
                <a:gd name="connsiteX18" fmla="*/ 20257 w 1591882"/>
                <a:gd name="connsiteY18" fmla="*/ 2095520 h 2182989"/>
                <a:gd name="connsiteX19" fmla="*/ 134557 w 1591882"/>
                <a:gd name="connsiteY19" fmla="*/ 2119333 h 2182989"/>
                <a:gd name="connsiteX20" fmla="*/ 91695 w 1591882"/>
                <a:gd name="connsiteY20" fmla="*/ 2038370 h 2182989"/>
                <a:gd name="connsiteX21" fmla="*/ 179801 w 1591882"/>
                <a:gd name="connsiteY21" fmla="*/ 1781196 h 2182989"/>
                <a:gd name="connsiteX22" fmla="*/ 970377 w 1591882"/>
                <a:gd name="connsiteY22" fmla="*/ 2093139 h 2182989"/>
                <a:gd name="connsiteX23" fmla="*/ 867982 w 1591882"/>
                <a:gd name="connsiteY23" fmla="*/ 1776433 h 2182989"/>
                <a:gd name="connsiteX24" fmla="*/ 715582 w 1591882"/>
                <a:gd name="connsiteY24" fmla="*/ 1614508 h 2182989"/>
                <a:gd name="connsiteX25" fmla="*/ 982282 w 1591882"/>
                <a:gd name="connsiteY25" fmla="*/ 1354952 h 2182989"/>
                <a:gd name="connsiteX26" fmla="*/ 1187070 w 1591882"/>
                <a:gd name="connsiteY26" fmla="*/ 2157433 h 2182989"/>
                <a:gd name="connsiteX27" fmla="*/ 1591882 w 1591882"/>
                <a:gd name="connsiteY27" fmla="*/ 2166958 h 2182989"/>
                <a:gd name="connsiteX28" fmla="*/ 1579976 w 1591882"/>
                <a:gd name="connsiteY28" fmla="*/ 2119333 h 2182989"/>
                <a:gd name="connsiteX29" fmla="*/ 1301370 w 1591882"/>
                <a:gd name="connsiteY29" fmla="*/ 2019320 h 2182989"/>
                <a:gd name="connsiteX30" fmla="*/ 1058482 w 1591882"/>
                <a:gd name="connsiteY30" fmla="*/ 1157308 h 2182989"/>
                <a:gd name="connsiteX31" fmla="*/ 567945 w 1591882"/>
                <a:gd name="connsiteY31" fmla="*/ 1271608 h 2182989"/>
                <a:gd name="connsiteX32" fmla="*/ 620332 w 1591882"/>
                <a:gd name="connsiteY32" fmla="*/ 895370 h 2182989"/>
                <a:gd name="connsiteX33" fmla="*/ 725107 w 1591882"/>
                <a:gd name="connsiteY33" fmla="*/ 881083 h 2182989"/>
                <a:gd name="connsiteX34" fmla="*/ 1001332 w 1591882"/>
                <a:gd name="connsiteY34" fmla="*/ 1081108 h 2182989"/>
                <a:gd name="connsiteX35" fmla="*/ 1334707 w 1591882"/>
                <a:gd name="connsiteY35" fmla="*/ 819170 h 2182989"/>
                <a:gd name="connsiteX36" fmla="*/ 1549020 w 1591882"/>
                <a:gd name="connsiteY36" fmla="*/ 476270 h 2182989"/>
                <a:gd name="connsiteX37" fmla="*/ 1368045 w 1591882"/>
                <a:gd name="connsiteY37" fmla="*/ 461983 h 2182989"/>
                <a:gd name="connsiteX38" fmla="*/ 1210882 w 1591882"/>
                <a:gd name="connsiteY38" fmla="*/ 762020 h 2182989"/>
                <a:gd name="connsiteX39" fmla="*/ 963232 w 1591882"/>
                <a:gd name="connsiteY39" fmla="*/ 938233 h 2182989"/>
                <a:gd name="connsiteX40" fmla="*/ 863220 w 1591882"/>
                <a:gd name="connsiteY40" fmla="*/ 804883 h 2182989"/>
                <a:gd name="connsiteX41" fmla="*/ 1072770 w 1591882"/>
                <a:gd name="connsiteY41" fmla="*/ 604858 h 2182989"/>
                <a:gd name="connsiteX42" fmla="*/ 1268032 w 1591882"/>
                <a:gd name="connsiteY42" fmla="*/ 238145 h 2182989"/>
                <a:gd name="connsiteX43" fmla="*/ 1048957 w 1591882"/>
                <a:gd name="connsiteY43" fmla="*/ 385783 h 2182989"/>
                <a:gd name="connsiteX44" fmla="*/ 939420 w 1591882"/>
                <a:gd name="connsiteY44" fmla="*/ 638195 h 2182989"/>
                <a:gd name="connsiteX45" fmla="*/ 791782 w 1591882"/>
                <a:gd name="connsiteY45" fmla="*/ 700108 h 2182989"/>
                <a:gd name="connsiteX46" fmla="*/ 744157 w 1591882"/>
                <a:gd name="connsiteY46" fmla="*/ 585808 h 2182989"/>
                <a:gd name="connsiteX47" fmla="*/ 558420 w 1591882"/>
                <a:gd name="connsiteY47" fmla="*/ 523895 h 2182989"/>
                <a:gd name="connsiteX0" fmla="*/ 558420 w 1591882"/>
                <a:gd name="connsiteY0" fmla="*/ 523895 h 2178744"/>
                <a:gd name="connsiteX1" fmla="*/ 558420 w 1591882"/>
                <a:gd name="connsiteY1" fmla="*/ 461983 h 2178744"/>
                <a:gd name="connsiteX2" fmla="*/ 701295 w 1591882"/>
                <a:gd name="connsiteY2" fmla="*/ 452458 h 2178744"/>
                <a:gd name="connsiteX3" fmla="*/ 729870 w 1591882"/>
                <a:gd name="connsiteY3" fmla="*/ 323870 h 2178744"/>
                <a:gd name="connsiteX4" fmla="*/ 796545 w 1591882"/>
                <a:gd name="connsiteY4" fmla="*/ 295295 h 2178744"/>
                <a:gd name="connsiteX5" fmla="*/ 663195 w 1591882"/>
                <a:gd name="connsiteY5" fmla="*/ 190520 h 2178744"/>
                <a:gd name="connsiteX6" fmla="*/ 506032 w 1591882"/>
                <a:gd name="connsiteY6" fmla="*/ 20 h 2178744"/>
                <a:gd name="connsiteX7" fmla="*/ 139320 w 1591882"/>
                <a:gd name="connsiteY7" fmla="*/ 185757 h 2178744"/>
                <a:gd name="connsiteX8" fmla="*/ 225045 w 1591882"/>
                <a:gd name="connsiteY8" fmla="*/ 423883 h 2178744"/>
                <a:gd name="connsiteX9" fmla="*/ 229807 w 1591882"/>
                <a:gd name="connsiteY9" fmla="*/ 533420 h 2178744"/>
                <a:gd name="connsiteX10" fmla="*/ 82170 w 1591882"/>
                <a:gd name="connsiteY10" fmla="*/ 552470 h 2178744"/>
                <a:gd name="connsiteX11" fmla="*/ 63120 w 1591882"/>
                <a:gd name="connsiteY11" fmla="*/ 695345 h 2178744"/>
                <a:gd name="connsiteX12" fmla="*/ 191707 w 1591882"/>
                <a:gd name="connsiteY12" fmla="*/ 909658 h 2178744"/>
                <a:gd name="connsiteX13" fmla="*/ 225045 w 1591882"/>
                <a:gd name="connsiteY13" fmla="*/ 1271608 h 2178744"/>
                <a:gd name="connsiteX14" fmla="*/ 182182 w 1591882"/>
                <a:gd name="connsiteY14" fmla="*/ 1600220 h 2178744"/>
                <a:gd name="connsiteX15" fmla="*/ 291720 w 1591882"/>
                <a:gd name="connsiteY15" fmla="*/ 1695470 h 2178744"/>
                <a:gd name="connsiteX16" fmla="*/ 25020 w 1591882"/>
                <a:gd name="connsiteY16" fmla="*/ 1652608 h 2178744"/>
                <a:gd name="connsiteX17" fmla="*/ 20257 w 1591882"/>
                <a:gd name="connsiteY17" fmla="*/ 1895495 h 2178744"/>
                <a:gd name="connsiteX18" fmla="*/ 20257 w 1591882"/>
                <a:gd name="connsiteY18" fmla="*/ 2095520 h 2178744"/>
                <a:gd name="connsiteX19" fmla="*/ 134557 w 1591882"/>
                <a:gd name="connsiteY19" fmla="*/ 2119333 h 2178744"/>
                <a:gd name="connsiteX20" fmla="*/ 91695 w 1591882"/>
                <a:gd name="connsiteY20" fmla="*/ 2038370 h 2178744"/>
                <a:gd name="connsiteX21" fmla="*/ 179801 w 1591882"/>
                <a:gd name="connsiteY21" fmla="*/ 1781196 h 2178744"/>
                <a:gd name="connsiteX22" fmla="*/ 970377 w 1591882"/>
                <a:gd name="connsiteY22" fmla="*/ 2093139 h 2178744"/>
                <a:gd name="connsiteX23" fmla="*/ 867982 w 1591882"/>
                <a:gd name="connsiteY23" fmla="*/ 1776433 h 2178744"/>
                <a:gd name="connsiteX24" fmla="*/ 715582 w 1591882"/>
                <a:gd name="connsiteY24" fmla="*/ 1614508 h 2178744"/>
                <a:gd name="connsiteX25" fmla="*/ 982282 w 1591882"/>
                <a:gd name="connsiteY25" fmla="*/ 1354952 h 2178744"/>
                <a:gd name="connsiteX26" fmla="*/ 1187070 w 1591882"/>
                <a:gd name="connsiteY26" fmla="*/ 2157433 h 2178744"/>
                <a:gd name="connsiteX27" fmla="*/ 1591882 w 1591882"/>
                <a:gd name="connsiteY27" fmla="*/ 2166958 h 2178744"/>
                <a:gd name="connsiteX28" fmla="*/ 1579976 w 1591882"/>
                <a:gd name="connsiteY28" fmla="*/ 2119333 h 2178744"/>
                <a:gd name="connsiteX29" fmla="*/ 1301370 w 1591882"/>
                <a:gd name="connsiteY29" fmla="*/ 2019320 h 2178744"/>
                <a:gd name="connsiteX30" fmla="*/ 1058482 w 1591882"/>
                <a:gd name="connsiteY30" fmla="*/ 1157308 h 2178744"/>
                <a:gd name="connsiteX31" fmla="*/ 567945 w 1591882"/>
                <a:gd name="connsiteY31" fmla="*/ 1271608 h 2178744"/>
                <a:gd name="connsiteX32" fmla="*/ 620332 w 1591882"/>
                <a:gd name="connsiteY32" fmla="*/ 895370 h 2178744"/>
                <a:gd name="connsiteX33" fmla="*/ 725107 w 1591882"/>
                <a:gd name="connsiteY33" fmla="*/ 881083 h 2178744"/>
                <a:gd name="connsiteX34" fmla="*/ 1001332 w 1591882"/>
                <a:gd name="connsiteY34" fmla="*/ 1081108 h 2178744"/>
                <a:gd name="connsiteX35" fmla="*/ 1334707 w 1591882"/>
                <a:gd name="connsiteY35" fmla="*/ 819170 h 2178744"/>
                <a:gd name="connsiteX36" fmla="*/ 1549020 w 1591882"/>
                <a:gd name="connsiteY36" fmla="*/ 476270 h 2178744"/>
                <a:gd name="connsiteX37" fmla="*/ 1368045 w 1591882"/>
                <a:gd name="connsiteY37" fmla="*/ 461983 h 2178744"/>
                <a:gd name="connsiteX38" fmla="*/ 1210882 w 1591882"/>
                <a:gd name="connsiteY38" fmla="*/ 762020 h 2178744"/>
                <a:gd name="connsiteX39" fmla="*/ 963232 w 1591882"/>
                <a:gd name="connsiteY39" fmla="*/ 938233 h 2178744"/>
                <a:gd name="connsiteX40" fmla="*/ 863220 w 1591882"/>
                <a:gd name="connsiteY40" fmla="*/ 804883 h 2178744"/>
                <a:gd name="connsiteX41" fmla="*/ 1072770 w 1591882"/>
                <a:gd name="connsiteY41" fmla="*/ 604858 h 2178744"/>
                <a:gd name="connsiteX42" fmla="*/ 1268032 w 1591882"/>
                <a:gd name="connsiteY42" fmla="*/ 238145 h 2178744"/>
                <a:gd name="connsiteX43" fmla="*/ 1048957 w 1591882"/>
                <a:gd name="connsiteY43" fmla="*/ 385783 h 2178744"/>
                <a:gd name="connsiteX44" fmla="*/ 939420 w 1591882"/>
                <a:gd name="connsiteY44" fmla="*/ 638195 h 2178744"/>
                <a:gd name="connsiteX45" fmla="*/ 791782 w 1591882"/>
                <a:gd name="connsiteY45" fmla="*/ 700108 h 2178744"/>
                <a:gd name="connsiteX46" fmla="*/ 744157 w 1591882"/>
                <a:gd name="connsiteY46" fmla="*/ 585808 h 2178744"/>
                <a:gd name="connsiteX47" fmla="*/ 558420 w 1591882"/>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1370 w 1603065"/>
                <a:gd name="connsiteY29" fmla="*/ 2019320 h 2178744"/>
                <a:gd name="connsiteX30" fmla="*/ 1058482 w 1603065"/>
                <a:gd name="connsiteY30" fmla="*/ 1157308 h 2178744"/>
                <a:gd name="connsiteX31" fmla="*/ 567945 w 1603065"/>
                <a:gd name="connsiteY31" fmla="*/ 1271608 h 2178744"/>
                <a:gd name="connsiteX32" fmla="*/ 620332 w 1603065"/>
                <a:gd name="connsiteY32" fmla="*/ 895370 h 2178744"/>
                <a:gd name="connsiteX33" fmla="*/ 725107 w 1603065"/>
                <a:gd name="connsiteY33" fmla="*/ 881083 h 2178744"/>
                <a:gd name="connsiteX34" fmla="*/ 1001332 w 1603065"/>
                <a:gd name="connsiteY34" fmla="*/ 1081108 h 2178744"/>
                <a:gd name="connsiteX35" fmla="*/ 1334707 w 1603065"/>
                <a:gd name="connsiteY35" fmla="*/ 819170 h 2178744"/>
                <a:gd name="connsiteX36" fmla="*/ 1549020 w 1603065"/>
                <a:gd name="connsiteY36" fmla="*/ 476270 h 2178744"/>
                <a:gd name="connsiteX37" fmla="*/ 1368045 w 1603065"/>
                <a:gd name="connsiteY37" fmla="*/ 461983 h 2178744"/>
                <a:gd name="connsiteX38" fmla="*/ 1210882 w 1603065"/>
                <a:gd name="connsiteY38" fmla="*/ 762020 h 2178744"/>
                <a:gd name="connsiteX39" fmla="*/ 963232 w 1603065"/>
                <a:gd name="connsiteY39" fmla="*/ 938233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895370 h 2178744"/>
                <a:gd name="connsiteX33" fmla="*/ 725107 w 1603065"/>
                <a:gd name="connsiteY33" fmla="*/ 881083 h 2178744"/>
                <a:gd name="connsiteX34" fmla="*/ 1001332 w 1603065"/>
                <a:gd name="connsiteY34" fmla="*/ 1081108 h 2178744"/>
                <a:gd name="connsiteX35" fmla="*/ 1334707 w 1603065"/>
                <a:gd name="connsiteY35" fmla="*/ 819170 h 2178744"/>
                <a:gd name="connsiteX36" fmla="*/ 1549020 w 1603065"/>
                <a:gd name="connsiteY36" fmla="*/ 476270 h 2178744"/>
                <a:gd name="connsiteX37" fmla="*/ 1368045 w 1603065"/>
                <a:gd name="connsiteY37" fmla="*/ 461983 h 2178744"/>
                <a:gd name="connsiteX38" fmla="*/ 1210882 w 1603065"/>
                <a:gd name="connsiteY38" fmla="*/ 762020 h 2178744"/>
                <a:gd name="connsiteX39" fmla="*/ 963232 w 1603065"/>
                <a:gd name="connsiteY39" fmla="*/ 938233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895370 h 2178744"/>
                <a:gd name="connsiteX33" fmla="*/ 725107 w 1603065"/>
                <a:gd name="connsiteY33" fmla="*/ 881083 h 2178744"/>
                <a:gd name="connsiteX34" fmla="*/ 1001332 w 1603065"/>
                <a:gd name="connsiteY34" fmla="*/ 1081108 h 2178744"/>
                <a:gd name="connsiteX35" fmla="*/ 1334707 w 1603065"/>
                <a:gd name="connsiteY35" fmla="*/ 819170 h 2178744"/>
                <a:gd name="connsiteX36" fmla="*/ 1549020 w 1603065"/>
                <a:gd name="connsiteY36" fmla="*/ 476270 h 2178744"/>
                <a:gd name="connsiteX37" fmla="*/ 1368045 w 1603065"/>
                <a:gd name="connsiteY37" fmla="*/ 461983 h 2178744"/>
                <a:gd name="connsiteX38" fmla="*/ 1210882 w 1603065"/>
                <a:gd name="connsiteY38" fmla="*/ 762020 h 2178744"/>
                <a:gd name="connsiteX39" fmla="*/ 963232 w 1603065"/>
                <a:gd name="connsiteY39" fmla="*/ 938233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895370 h 2178744"/>
                <a:gd name="connsiteX33" fmla="*/ 725107 w 1603065"/>
                <a:gd name="connsiteY33" fmla="*/ 881083 h 2178744"/>
                <a:gd name="connsiteX34" fmla="*/ 1001332 w 1603065"/>
                <a:gd name="connsiteY34" fmla="*/ 1081108 h 2178744"/>
                <a:gd name="connsiteX35" fmla="*/ 1334707 w 1603065"/>
                <a:gd name="connsiteY35" fmla="*/ 819170 h 2178744"/>
                <a:gd name="connsiteX36" fmla="*/ 1549020 w 1603065"/>
                <a:gd name="connsiteY36" fmla="*/ 476270 h 2178744"/>
                <a:gd name="connsiteX37" fmla="*/ 1368045 w 1603065"/>
                <a:gd name="connsiteY37" fmla="*/ 461983 h 2178744"/>
                <a:gd name="connsiteX38" fmla="*/ 1210882 w 1603065"/>
                <a:gd name="connsiteY38" fmla="*/ 762020 h 2178744"/>
                <a:gd name="connsiteX39" fmla="*/ 963232 w 1603065"/>
                <a:gd name="connsiteY39" fmla="*/ 938233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895370 h 2178744"/>
                <a:gd name="connsiteX33" fmla="*/ 725107 w 1603065"/>
                <a:gd name="connsiteY33" fmla="*/ 881083 h 2178744"/>
                <a:gd name="connsiteX34" fmla="*/ 1001332 w 1603065"/>
                <a:gd name="connsiteY34" fmla="*/ 1081108 h 2178744"/>
                <a:gd name="connsiteX35" fmla="*/ 1334707 w 1603065"/>
                <a:gd name="connsiteY35" fmla="*/ 819170 h 2178744"/>
                <a:gd name="connsiteX36" fmla="*/ 1549020 w 1603065"/>
                <a:gd name="connsiteY36" fmla="*/ 476270 h 2178744"/>
                <a:gd name="connsiteX37" fmla="*/ 1368045 w 1603065"/>
                <a:gd name="connsiteY37" fmla="*/ 461983 h 2178744"/>
                <a:gd name="connsiteX38" fmla="*/ 1210882 w 1603065"/>
                <a:gd name="connsiteY38" fmla="*/ 762020 h 2178744"/>
                <a:gd name="connsiteX39" fmla="*/ 963232 w 1603065"/>
                <a:gd name="connsiteY39" fmla="*/ 938233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34707 w 1603065"/>
                <a:gd name="connsiteY35" fmla="*/ 819170 h 2178744"/>
                <a:gd name="connsiteX36" fmla="*/ 1549020 w 1603065"/>
                <a:gd name="connsiteY36" fmla="*/ 476270 h 2178744"/>
                <a:gd name="connsiteX37" fmla="*/ 1368045 w 1603065"/>
                <a:gd name="connsiteY37" fmla="*/ 461983 h 2178744"/>
                <a:gd name="connsiteX38" fmla="*/ 1210882 w 1603065"/>
                <a:gd name="connsiteY38" fmla="*/ 762020 h 2178744"/>
                <a:gd name="connsiteX39" fmla="*/ 963232 w 1603065"/>
                <a:gd name="connsiteY39" fmla="*/ 938233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34707 w 1603065"/>
                <a:gd name="connsiteY35" fmla="*/ 819170 h 2178744"/>
                <a:gd name="connsiteX36" fmla="*/ 1549020 w 1603065"/>
                <a:gd name="connsiteY36" fmla="*/ 476270 h 2178744"/>
                <a:gd name="connsiteX37" fmla="*/ 1368045 w 1603065"/>
                <a:gd name="connsiteY37" fmla="*/ 461983 h 2178744"/>
                <a:gd name="connsiteX38" fmla="*/ 1210882 w 1603065"/>
                <a:gd name="connsiteY38" fmla="*/ 762020 h 2178744"/>
                <a:gd name="connsiteX39" fmla="*/ 963232 w 1603065"/>
                <a:gd name="connsiteY39" fmla="*/ 938233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34707 w 1603065"/>
                <a:gd name="connsiteY35" fmla="*/ 819170 h 2178744"/>
                <a:gd name="connsiteX36" fmla="*/ 1549020 w 1603065"/>
                <a:gd name="connsiteY36" fmla="*/ 476270 h 2178744"/>
                <a:gd name="connsiteX37" fmla="*/ 1368045 w 1603065"/>
                <a:gd name="connsiteY37" fmla="*/ 461983 h 2178744"/>
                <a:gd name="connsiteX38" fmla="*/ 1210882 w 1603065"/>
                <a:gd name="connsiteY38" fmla="*/ 762020 h 2178744"/>
                <a:gd name="connsiteX39" fmla="*/ 963232 w 1603065"/>
                <a:gd name="connsiteY39" fmla="*/ 938233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34707 w 1603065"/>
                <a:gd name="connsiteY35" fmla="*/ 819170 h 2178744"/>
                <a:gd name="connsiteX36" fmla="*/ 1549020 w 1603065"/>
                <a:gd name="connsiteY36" fmla="*/ 476270 h 2178744"/>
                <a:gd name="connsiteX37" fmla="*/ 1368045 w 1603065"/>
                <a:gd name="connsiteY37" fmla="*/ 461983 h 2178744"/>
                <a:gd name="connsiteX38" fmla="*/ 1210882 w 1603065"/>
                <a:gd name="connsiteY38" fmla="*/ 762020 h 2178744"/>
                <a:gd name="connsiteX39" fmla="*/ 963232 w 1603065"/>
                <a:gd name="connsiteY39" fmla="*/ 938233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49020 w 1603065"/>
                <a:gd name="connsiteY36" fmla="*/ 476270 h 2178744"/>
                <a:gd name="connsiteX37" fmla="*/ 1368045 w 1603065"/>
                <a:gd name="connsiteY37" fmla="*/ 461983 h 2178744"/>
                <a:gd name="connsiteX38" fmla="*/ 1210882 w 1603065"/>
                <a:gd name="connsiteY38" fmla="*/ 762020 h 2178744"/>
                <a:gd name="connsiteX39" fmla="*/ 963232 w 1603065"/>
                <a:gd name="connsiteY39" fmla="*/ 938233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49020 w 1603065"/>
                <a:gd name="connsiteY36" fmla="*/ 476270 h 2178744"/>
                <a:gd name="connsiteX37" fmla="*/ 1368045 w 1603065"/>
                <a:gd name="connsiteY37" fmla="*/ 461983 h 2178744"/>
                <a:gd name="connsiteX38" fmla="*/ 1210882 w 1603065"/>
                <a:gd name="connsiteY38" fmla="*/ 762020 h 2178744"/>
                <a:gd name="connsiteX39" fmla="*/ 963232 w 1603065"/>
                <a:gd name="connsiteY39" fmla="*/ 938233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49020 w 1603065"/>
                <a:gd name="connsiteY36" fmla="*/ 476270 h 2178744"/>
                <a:gd name="connsiteX37" fmla="*/ 1368045 w 1603065"/>
                <a:gd name="connsiteY37" fmla="*/ 461983 h 2178744"/>
                <a:gd name="connsiteX38" fmla="*/ 1210882 w 1603065"/>
                <a:gd name="connsiteY38" fmla="*/ 762020 h 2178744"/>
                <a:gd name="connsiteX39" fmla="*/ 1218026 w 1603065"/>
                <a:gd name="connsiteY39" fmla="*/ 752496 h 2178744"/>
                <a:gd name="connsiteX40" fmla="*/ 963232 w 1603065"/>
                <a:gd name="connsiteY40" fmla="*/ 938233 h 2178744"/>
                <a:gd name="connsiteX41" fmla="*/ 863220 w 1603065"/>
                <a:gd name="connsiteY41" fmla="*/ 804883 h 2178744"/>
                <a:gd name="connsiteX42" fmla="*/ 1072770 w 1603065"/>
                <a:gd name="connsiteY42" fmla="*/ 604858 h 2178744"/>
                <a:gd name="connsiteX43" fmla="*/ 1268032 w 1603065"/>
                <a:gd name="connsiteY43" fmla="*/ 238145 h 2178744"/>
                <a:gd name="connsiteX44" fmla="*/ 1048957 w 1603065"/>
                <a:gd name="connsiteY44" fmla="*/ 385783 h 2178744"/>
                <a:gd name="connsiteX45" fmla="*/ 939420 w 1603065"/>
                <a:gd name="connsiteY45" fmla="*/ 638195 h 2178744"/>
                <a:gd name="connsiteX46" fmla="*/ 791782 w 1603065"/>
                <a:gd name="connsiteY46" fmla="*/ 700108 h 2178744"/>
                <a:gd name="connsiteX47" fmla="*/ 744157 w 1603065"/>
                <a:gd name="connsiteY47" fmla="*/ 585808 h 2178744"/>
                <a:gd name="connsiteX48" fmla="*/ 558420 w 1603065"/>
                <a:gd name="connsiteY48"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49020 w 1603065"/>
                <a:gd name="connsiteY36" fmla="*/ 476270 h 2178744"/>
                <a:gd name="connsiteX37" fmla="*/ 1368045 w 1603065"/>
                <a:gd name="connsiteY37" fmla="*/ 461983 h 2178744"/>
                <a:gd name="connsiteX38" fmla="*/ 1218026 w 1603065"/>
                <a:gd name="connsiteY38" fmla="*/ 752496 h 2178744"/>
                <a:gd name="connsiteX39" fmla="*/ 963232 w 1603065"/>
                <a:gd name="connsiteY39" fmla="*/ 938233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49020 w 1603065"/>
                <a:gd name="connsiteY36" fmla="*/ 476270 h 2178744"/>
                <a:gd name="connsiteX37" fmla="*/ 1368045 w 1603065"/>
                <a:gd name="connsiteY37" fmla="*/ 461983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49020 w 1603065"/>
                <a:gd name="connsiteY36" fmla="*/ 476270 h 2178744"/>
                <a:gd name="connsiteX37" fmla="*/ 1368045 w 1603065"/>
                <a:gd name="connsiteY37" fmla="*/ 461983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49020 w 1603065"/>
                <a:gd name="connsiteY36" fmla="*/ 476270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49020 w 1603065"/>
                <a:gd name="connsiteY36" fmla="*/ 476270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4658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4658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48945 w 1603065"/>
                <a:gd name="connsiteY44" fmla="*/ 616764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48945 w 1603065"/>
                <a:gd name="connsiteY44" fmla="*/ 616764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48945 w 1603065"/>
                <a:gd name="connsiteY44" fmla="*/ 616764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48945 w 1603065"/>
                <a:gd name="connsiteY44" fmla="*/ 616764 h 2178744"/>
                <a:gd name="connsiteX45" fmla="*/ 803688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48945 w 1603065"/>
                <a:gd name="connsiteY44" fmla="*/ 616764 h 2178744"/>
                <a:gd name="connsiteX45" fmla="*/ 803688 w 1603065"/>
                <a:gd name="connsiteY45" fmla="*/ 700108 h 2178744"/>
                <a:gd name="connsiteX46" fmla="*/ 744157 w 1603065"/>
                <a:gd name="connsiteY46" fmla="*/ 585808 h 2178744"/>
                <a:gd name="connsiteX47" fmla="*/ 558420 w 1603065"/>
                <a:gd name="connsiteY47" fmla="*/ 523895 h 2178744"/>
                <a:gd name="connsiteX0" fmla="*/ 515558 w 1603065"/>
                <a:gd name="connsiteY0" fmla="*/ 552470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48945 w 1603065"/>
                <a:gd name="connsiteY44" fmla="*/ 616764 h 2178744"/>
                <a:gd name="connsiteX45" fmla="*/ 803688 w 1603065"/>
                <a:gd name="connsiteY45" fmla="*/ 700108 h 2178744"/>
                <a:gd name="connsiteX46" fmla="*/ 744157 w 1603065"/>
                <a:gd name="connsiteY46" fmla="*/ 585808 h 2178744"/>
                <a:gd name="connsiteX47" fmla="*/ 515558 w 1603065"/>
                <a:gd name="connsiteY47" fmla="*/ 552470 h 2178744"/>
                <a:gd name="connsiteX0" fmla="*/ 515558 w 1603065"/>
                <a:gd name="connsiteY0" fmla="*/ 552470 h 2178744"/>
                <a:gd name="connsiteX1" fmla="*/ 527464 w 1603065"/>
                <a:gd name="connsiteY1" fmla="*/ 459602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48945 w 1603065"/>
                <a:gd name="connsiteY44" fmla="*/ 616764 h 2178744"/>
                <a:gd name="connsiteX45" fmla="*/ 803688 w 1603065"/>
                <a:gd name="connsiteY45" fmla="*/ 700108 h 2178744"/>
                <a:gd name="connsiteX46" fmla="*/ 744157 w 1603065"/>
                <a:gd name="connsiteY46" fmla="*/ 585808 h 2178744"/>
                <a:gd name="connsiteX47" fmla="*/ 515558 w 1603065"/>
                <a:gd name="connsiteY47" fmla="*/ 552470 h 2178744"/>
                <a:gd name="connsiteX0" fmla="*/ 515558 w 1603065"/>
                <a:gd name="connsiteY0" fmla="*/ 552470 h 2178744"/>
                <a:gd name="connsiteX1" fmla="*/ 527464 w 1603065"/>
                <a:gd name="connsiteY1" fmla="*/ 459602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48945 w 1603065"/>
                <a:gd name="connsiteY44" fmla="*/ 616764 h 2178744"/>
                <a:gd name="connsiteX45" fmla="*/ 803688 w 1603065"/>
                <a:gd name="connsiteY45" fmla="*/ 700108 h 2178744"/>
                <a:gd name="connsiteX46" fmla="*/ 744157 w 1603065"/>
                <a:gd name="connsiteY46" fmla="*/ 585808 h 2178744"/>
                <a:gd name="connsiteX47" fmla="*/ 515558 w 1603065"/>
                <a:gd name="connsiteY47" fmla="*/ 552470 h 2178744"/>
                <a:gd name="connsiteX0" fmla="*/ 515558 w 1603065"/>
                <a:gd name="connsiteY0" fmla="*/ 552470 h 2178744"/>
                <a:gd name="connsiteX1" fmla="*/ 527464 w 1603065"/>
                <a:gd name="connsiteY1" fmla="*/ 459602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48945 w 1603065"/>
                <a:gd name="connsiteY44" fmla="*/ 616764 h 2178744"/>
                <a:gd name="connsiteX45" fmla="*/ 803688 w 1603065"/>
                <a:gd name="connsiteY45" fmla="*/ 700108 h 2178744"/>
                <a:gd name="connsiteX46" fmla="*/ 744157 w 1603065"/>
                <a:gd name="connsiteY46" fmla="*/ 585808 h 2178744"/>
                <a:gd name="connsiteX47" fmla="*/ 515558 w 1603065"/>
                <a:gd name="connsiteY47" fmla="*/ 552470 h 2178744"/>
                <a:gd name="connsiteX0" fmla="*/ 515558 w 1603065"/>
                <a:gd name="connsiteY0" fmla="*/ 552470 h 2178744"/>
                <a:gd name="connsiteX1" fmla="*/ 527464 w 1603065"/>
                <a:gd name="connsiteY1" fmla="*/ 459602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48945 w 1603065"/>
                <a:gd name="connsiteY44" fmla="*/ 616764 h 2178744"/>
                <a:gd name="connsiteX45" fmla="*/ 803688 w 1603065"/>
                <a:gd name="connsiteY45" fmla="*/ 700108 h 2178744"/>
                <a:gd name="connsiteX46" fmla="*/ 744157 w 1603065"/>
                <a:gd name="connsiteY46" fmla="*/ 585808 h 2178744"/>
                <a:gd name="connsiteX47" fmla="*/ 515558 w 1603065"/>
                <a:gd name="connsiteY47" fmla="*/ 552470 h 2178744"/>
                <a:gd name="connsiteX0" fmla="*/ 515558 w 1603065"/>
                <a:gd name="connsiteY0" fmla="*/ 552470 h 2178744"/>
                <a:gd name="connsiteX1" fmla="*/ 527464 w 1603065"/>
                <a:gd name="connsiteY1" fmla="*/ 459602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48945 w 1603065"/>
                <a:gd name="connsiteY44" fmla="*/ 616764 h 2178744"/>
                <a:gd name="connsiteX45" fmla="*/ 803688 w 1603065"/>
                <a:gd name="connsiteY45" fmla="*/ 700108 h 2178744"/>
                <a:gd name="connsiteX46" fmla="*/ 744157 w 1603065"/>
                <a:gd name="connsiteY46" fmla="*/ 585808 h 2178744"/>
                <a:gd name="connsiteX47" fmla="*/ 515558 w 1603065"/>
                <a:gd name="connsiteY47" fmla="*/ 552470 h 2178744"/>
                <a:gd name="connsiteX0" fmla="*/ 515558 w 1603065"/>
                <a:gd name="connsiteY0" fmla="*/ 552470 h 2178744"/>
                <a:gd name="connsiteX1" fmla="*/ 527464 w 1603065"/>
                <a:gd name="connsiteY1" fmla="*/ 459602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48945 w 1603065"/>
                <a:gd name="connsiteY44" fmla="*/ 616764 h 2178744"/>
                <a:gd name="connsiteX45" fmla="*/ 803688 w 1603065"/>
                <a:gd name="connsiteY45" fmla="*/ 700108 h 2178744"/>
                <a:gd name="connsiteX46" fmla="*/ 744157 w 1603065"/>
                <a:gd name="connsiteY46" fmla="*/ 585808 h 2178744"/>
                <a:gd name="connsiteX47" fmla="*/ 515558 w 1603065"/>
                <a:gd name="connsiteY47" fmla="*/ 552470 h 2178744"/>
                <a:gd name="connsiteX0" fmla="*/ 515558 w 1603065"/>
                <a:gd name="connsiteY0" fmla="*/ 552470 h 2178744"/>
                <a:gd name="connsiteX1" fmla="*/ 527464 w 1603065"/>
                <a:gd name="connsiteY1" fmla="*/ 459602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48945 w 1603065"/>
                <a:gd name="connsiteY44" fmla="*/ 616764 h 2178744"/>
                <a:gd name="connsiteX45" fmla="*/ 803688 w 1603065"/>
                <a:gd name="connsiteY45" fmla="*/ 700108 h 2178744"/>
                <a:gd name="connsiteX46" fmla="*/ 744157 w 1603065"/>
                <a:gd name="connsiteY46" fmla="*/ 585808 h 2178744"/>
                <a:gd name="connsiteX47" fmla="*/ 515558 w 1603065"/>
                <a:gd name="connsiteY47" fmla="*/ 552470 h 2178744"/>
                <a:gd name="connsiteX0" fmla="*/ 515558 w 1603065"/>
                <a:gd name="connsiteY0" fmla="*/ 552470 h 2178744"/>
                <a:gd name="connsiteX1" fmla="*/ 527464 w 1603065"/>
                <a:gd name="connsiteY1" fmla="*/ 459602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287083 w 1603065"/>
                <a:gd name="connsiteY29" fmla="*/ 1940739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48945 w 1603065"/>
                <a:gd name="connsiteY44" fmla="*/ 616764 h 2178744"/>
                <a:gd name="connsiteX45" fmla="*/ 803688 w 1603065"/>
                <a:gd name="connsiteY45" fmla="*/ 700108 h 2178744"/>
                <a:gd name="connsiteX46" fmla="*/ 744157 w 1603065"/>
                <a:gd name="connsiteY46" fmla="*/ 585808 h 2178744"/>
                <a:gd name="connsiteX47" fmla="*/ 515558 w 1603065"/>
                <a:gd name="connsiteY47" fmla="*/ 552470 h 2178744"/>
                <a:gd name="connsiteX0" fmla="*/ 515558 w 1673046"/>
                <a:gd name="connsiteY0" fmla="*/ 552470 h 2178744"/>
                <a:gd name="connsiteX1" fmla="*/ 527464 w 1673046"/>
                <a:gd name="connsiteY1" fmla="*/ 459602 h 2178744"/>
                <a:gd name="connsiteX2" fmla="*/ 701295 w 1673046"/>
                <a:gd name="connsiteY2" fmla="*/ 452458 h 2178744"/>
                <a:gd name="connsiteX3" fmla="*/ 729870 w 1673046"/>
                <a:gd name="connsiteY3" fmla="*/ 323870 h 2178744"/>
                <a:gd name="connsiteX4" fmla="*/ 796545 w 1673046"/>
                <a:gd name="connsiteY4" fmla="*/ 295295 h 2178744"/>
                <a:gd name="connsiteX5" fmla="*/ 663195 w 1673046"/>
                <a:gd name="connsiteY5" fmla="*/ 190520 h 2178744"/>
                <a:gd name="connsiteX6" fmla="*/ 506032 w 1673046"/>
                <a:gd name="connsiteY6" fmla="*/ 20 h 2178744"/>
                <a:gd name="connsiteX7" fmla="*/ 139320 w 1673046"/>
                <a:gd name="connsiteY7" fmla="*/ 185757 h 2178744"/>
                <a:gd name="connsiteX8" fmla="*/ 225045 w 1673046"/>
                <a:gd name="connsiteY8" fmla="*/ 423883 h 2178744"/>
                <a:gd name="connsiteX9" fmla="*/ 229807 w 1673046"/>
                <a:gd name="connsiteY9" fmla="*/ 533420 h 2178744"/>
                <a:gd name="connsiteX10" fmla="*/ 82170 w 1673046"/>
                <a:gd name="connsiteY10" fmla="*/ 552470 h 2178744"/>
                <a:gd name="connsiteX11" fmla="*/ 63120 w 1673046"/>
                <a:gd name="connsiteY11" fmla="*/ 695345 h 2178744"/>
                <a:gd name="connsiteX12" fmla="*/ 191707 w 1673046"/>
                <a:gd name="connsiteY12" fmla="*/ 909658 h 2178744"/>
                <a:gd name="connsiteX13" fmla="*/ 225045 w 1673046"/>
                <a:gd name="connsiteY13" fmla="*/ 1271608 h 2178744"/>
                <a:gd name="connsiteX14" fmla="*/ 182182 w 1673046"/>
                <a:gd name="connsiteY14" fmla="*/ 1600220 h 2178744"/>
                <a:gd name="connsiteX15" fmla="*/ 291720 w 1673046"/>
                <a:gd name="connsiteY15" fmla="*/ 1695470 h 2178744"/>
                <a:gd name="connsiteX16" fmla="*/ 25020 w 1673046"/>
                <a:gd name="connsiteY16" fmla="*/ 1652608 h 2178744"/>
                <a:gd name="connsiteX17" fmla="*/ 20257 w 1673046"/>
                <a:gd name="connsiteY17" fmla="*/ 1895495 h 2178744"/>
                <a:gd name="connsiteX18" fmla="*/ 20257 w 1673046"/>
                <a:gd name="connsiteY18" fmla="*/ 2095520 h 2178744"/>
                <a:gd name="connsiteX19" fmla="*/ 134557 w 1673046"/>
                <a:gd name="connsiteY19" fmla="*/ 2119333 h 2178744"/>
                <a:gd name="connsiteX20" fmla="*/ 91695 w 1673046"/>
                <a:gd name="connsiteY20" fmla="*/ 2038370 h 2178744"/>
                <a:gd name="connsiteX21" fmla="*/ 179801 w 1673046"/>
                <a:gd name="connsiteY21" fmla="*/ 1781196 h 2178744"/>
                <a:gd name="connsiteX22" fmla="*/ 970377 w 1673046"/>
                <a:gd name="connsiteY22" fmla="*/ 2093139 h 2178744"/>
                <a:gd name="connsiteX23" fmla="*/ 867982 w 1673046"/>
                <a:gd name="connsiteY23" fmla="*/ 1776433 h 2178744"/>
                <a:gd name="connsiteX24" fmla="*/ 715582 w 1673046"/>
                <a:gd name="connsiteY24" fmla="*/ 1614508 h 2178744"/>
                <a:gd name="connsiteX25" fmla="*/ 982282 w 1673046"/>
                <a:gd name="connsiteY25" fmla="*/ 1354952 h 2178744"/>
                <a:gd name="connsiteX26" fmla="*/ 1187070 w 1673046"/>
                <a:gd name="connsiteY26" fmla="*/ 2157433 h 2178744"/>
                <a:gd name="connsiteX27" fmla="*/ 1591882 w 1673046"/>
                <a:gd name="connsiteY27" fmla="*/ 2166958 h 2178744"/>
                <a:gd name="connsiteX28" fmla="*/ 1672845 w 1673046"/>
                <a:gd name="connsiteY28" fmla="*/ 1966933 h 2178744"/>
                <a:gd name="connsiteX29" fmla="*/ 1287083 w 1673046"/>
                <a:gd name="connsiteY29" fmla="*/ 1940739 h 2178744"/>
                <a:gd name="connsiteX30" fmla="*/ 1058482 w 1673046"/>
                <a:gd name="connsiteY30" fmla="*/ 1157308 h 2178744"/>
                <a:gd name="connsiteX31" fmla="*/ 567945 w 1673046"/>
                <a:gd name="connsiteY31" fmla="*/ 1271608 h 2178744"/>
                <a:gd name="connsiteX32" fmla="*/ 620332 w 1673046"/>
                <a:gd name="connsiteY32" fmla="*/ 912039 h 2178744"/>
                <a:gd name="connsiteX33" fmla="*/ 725107 w 1673046"/>
                <a:gd name="connsiteY33" fmla="*/ 881083 h 2178744"/>
                <a:gd name="connsiteX34" fmla="*/ 1001332 w 1673046"/>
                <a:gd name="connsiteY34" fmla="*/ 1081108 h 2178744"/>
                <a:gd name="connsiteX35" fmla="*/ 1306132 w 1673046"/>
                <a:gd name="connsiteY35" fmla="*/ 807263 h 2178744"/>
                <a:gd name="connsiteX36" fmla="*/ 1515682 w 1673046"/>
                <a:gd name="connsiteY36" fmla="*/ 511989 h 2178744"/>
                <a:gd name="connsiteX37" fmla="*/ 1410907 w 1673046"/>
                <a:gd name="connsiteY37" fmla="*/ 464364 h 2178744"/>
                <a:gd name="connsiteX38" fmla="*/ 1218026 w 1673046"/>
                <a:gd name="connsiteY38" fmla="*/ 752496 h 2178744"/>
                <a:gd name="connsiteX39" fmla="*/ 972757 w 1673046"/>
                <a:gd name="connsiteY39" fmla="*/ 935852 h 2178744"/>
                <a:gd name="connsiteX40" fmla="*/ 863220 w 1673046"/>
                <a:gd name="connsiteY40" fmla="*/ 804883 h 2178744"/>
                <a:gd name="connsiteX41" fmla="*/ 1072770 w 1673046"/>
                <a:gd name="connsiteY41" fmla="*/ 604858 h 2178744"/>
                <a:gd name="connsiteX42" fmla="*/ 1268032 w 1673046"/>
                <a:gd name="connsiteY42" fmla="*/ 238145 h 2178744"/>
                <a:gd name="connsiteX43" fmla="*/ 1048957 w 1673046"/>
                <a:gd name="connsiteY43" fmla="*/ 385783 h 2178744"/>
                <a:gd name="connsiteX44" fmla="*/ 948945 w 1673046"/>
                <a:gd name="connsiteY44" fmla="*/ 616764 h 2178744"/>
                <a:gd name="connsiteX45" fmla="*/ 803688 w 1673046"/>
                <a:gd name="connsiteY45" fmla="*/ 700108 h 2178744"/>
                <a:gd name="connsiteX46" fmla="*/ 744157 w 1673046"/>
                <a:gd name="connsiteY46" fmla="*/ 585808 h 2178744"/>
                <a:gd name="connsiteX47" fmla="*/ 515558 w 1673046"/>
                <a:gd name="connsiteY47" fmla="*/ 552470 h 2178744"/>
                <a:gd name="connsiteX0" fmla="*/ 515558 w 1683588"/>
                <a:gd name="connsiteY0" fmla="*/ 552470 h 2166682"/>
                <a:gd name="connsiteX1" fmla="*/ 527464 w 1683588"/>
                <a:gd name="connsiteY1" fmla="*/ 459602 h 2166682"/>
                <a:gd name="connsiteX2" fmla="*/ 701295 w 1683588"/>
                <a:gd name="connsiteY2" fmla="*/ 452458 h 2166682"/>
                <a:gd name="connsiteX3" fmla="*/ 729870 w 1683588"/>
                <a:gd name="connsiteY3" fmla="*/ 323870 h 2166682"/>
                <a:gd name="connsiteX4" fmla="*/ 796545 w 1683588"/>
                <a:gd name="connsiteY4" fmla="*/ 295295 h 2166682"/>
                <a:gd name="connsiteX5" fmla="*/ 663195 w 1683588"/>
                <a:gd name="connsiteY5" fmla="*/ 190520 h 2166682"/>
                <a:gd name="connsiteX6" fmla="*/ 506032 w 1683588"/>
                <a:gd name="connsiteY6" fmla="*/ 20 h 2166682"/>
                <a:gd name="connsiteX7" fmla="*/ 139320 w 1683588"/>
                <a:gd name="connsiteY7" fmla="*/ 185757 h 2166682"/>
                <a:gd name="connsiteX8" fmla="*/ 225045 w 1683588"/>
                <a:gd name="connsiteY8" fmla="*/ 423883 h 2166682"/>
                <a:gd name="connsiteX9" fmla="*/ 229807 w 1683588"/>
                <a:gd name="connsiteY9" fmla="*/ 533420 h 2166682"/>
                <a:gd name="connsiteX10" fmla="*/ 82170 w 1683588"/>
                <a:gd name="connsiteY10" fmla="*/ 552470 h 2166682"/>
                <a:gd name="connsiteX11" fmla="*/ 63120 w 1683588"/>
                <a:gd name="connsiteY11" fmla="*/ 695345 h 2166682"/>
                <a:gd name="connsiteX12" fmla="*/ 191707 w 1683588"/>
                <a:gd name="connsiteY12" fmla="*/ 909658 h 2166682"/>
                <a:gd name="connsiteX13" fmla="*/ 225045 w 1683588"/>
                <a:gd name="connsiteY13" fmla="*/ 1271608 h 2166682"/>
                <a:gd name="connsiteX14" fmla="*/ 182182 w 1683588"/>
                <a:gd name="connsiteY14" fmla="*/ 1600220 h 2166682"/>
                <a:gd name="connsiteX15" fmla="*/ 291720 w 1683588"/>
                <a:gd name="connsiteY15" fmla="*/ 1695470 h 2166682"/>
                <a:gd name="connsiteX16" fmla="*/ 25020 w 1683588"/>
                <a:gd name="connsiteY16" fmla="*/ 1652608 h 2166682"/>
                <a:gd name="connsiteX17" fmla="*/ 20257 w 1683588"/>
                <a:gd name="connsiteY17" fmla="*/ 1895495 h 2166682"/>
                <a:gd name="connsiteX18" fmla="*/ 20257 w 1683588"/>
                <a:gd name="connsiteY18" fmla="*/ 2095520 h 2166682"/>
                <a:gd name="connsiteX19" fmla="*/ 134557 w 1683588"/>
                <a:gd name="connsiteY19" fmla="*/ 2119333 h 2166682"/>
                <a:gd name="connsiteX20" fmla="*/ 91695 w 1683588"/>
                <a:gd name="connsiteY20" fmla="*/ 2038370 h 2166682"/>
                <a:gd name="connsiteX21" fmla="*/ 179801 w 1683588"/>
                <a:gd name="connsiteY21" fmla="*/ 1781196 h 2166682"/>
                <a:gd name="connsiteX22" fmla="*/ 970377 w 1683588"/>
                <a:gd name="connsiteY22" fmla="*/ 2093139 h 2166682"/>
                <a:gd name="connsiteX23" fmla="*/ 867982 w 1683588"/>
                <a:gd name="connsiteY23" fmla="*/ 1776433 h 2166682"/>
                <a:gd name="connsiteX24" fmla="*/ 715582 w 1683588"/>
                <a:gd name="connsiteY24" fmla="*/ 1614508 h 2166682"/>
                <a:gd name="connsiteX25" fmla="*/ 982282 w 1683588"/>
                <a:gd name="connsiteY25" fmla="*/ 1354952 h 2166682"/>
                <a:gd name="connsiteX26" fmla="*/ 1187070 w 1683588"/>
                <a:gd name="connsiteY26" fmla="*/ 2157433 h 2166682"/>
                <a:gd name="connsiteX27" fmla="*/ 1668082 w 1683588"/>
                <a:gd name="connsiteY27" fmla="*/ 2038371 h 2166682"/>
                <a:gd name="connsiteX28" fmla="*/ 1672845 w 1683588"/>
                <a:gd name="connsiteY28" fmla="*/ 1966933 h 2166682"/>
                <a:gd name="connsiteX29" fmla="*/ 1287083 w 1683588"/>
                <a:gd name="connsiteY29" fmla="*/ 1940739 h 2166682"/>
                <a:gd name="connsiteX30" fmla="*/ 1058482 w 1683588"/>
                <a:gd name="connsiteY30" fmla="*/ 1157308 h 2166682"/>
                <a:gd name="connsiteX31" fmla="*/ 567945 w 1683588"/>
                <a:gd name="connsiteY31" fmla="*/ 1271608 h 2166682"/>
                <a:gd name="connsiteX32" fmla="*/ 620332 w 1683588"/>
                <a:gd name="connsiteY32" fmla="*/ 912039 h 2166682"/>
                <a:gd name="connsiteX33" fmla="*/ 725107 w 1683588"/>
                <a:gd name="connsiteY33" fmla="*/ 881083 h 2166682"/>
                <a:gd name="connsiteX34" fmla="*/ 1001332 w 1683588"/>
                <a:gd name="connsiteY34" fmla="*/ 1081108 h 2166682"/>
                <a:gd name="connsiteX35" fmla="*/ 1306132 w 1683588"/>
                <a:gd name="connsiteY35" fmla="*/ 807263 h 2166682"/>
                <a:gd name="connsiteX36" fmla="*/ 1515682 w 1683588"/>
                <a:gd name="connsiteY36" fmla="*/ 511989 h 2166682"/>
                <a:gd name="connsiteX37" fmla="*/ 1410907 w 1683588"/>
                <a:gd name="connsiteY37" fmla="*/ 464364 h 2166682"/>
                <a:gd name="connsiteX38" fmla="*/ 1218026 w 1683588"/>
                <a:gd name="connsiteY38" fmla="*/ 752496 h 2166682"/>
                <a:gd name="connsiteX39" fmla="*/ 972757 w 1683588"/>
                <a:gd name="connsiteY39" fmla="*/ 935852 h 2166682"/>
                <a:gd name="connsiteX40" fmla="*/ 863220 w 1683588"/>
                <a:gd name="connsiteY40" fmla="*/ 804883 h 2166682"/>
                <a:gd name="connsiteX41" fmla="*/ 1072770 w 1683588"/>
                <a:gd name="connsiteY41" fmla="*/ 604858 h 2166682"/>
                <a:gd name="connsiteX42" fmla="*/ 1268032 w 1683588"/>
                <a:gd name="connsiteY42" fmla="*/ 238145 h 2166682"/>
                <a:gd name="connsiteX43" fmla="*/ 1048957 w 1683588"/>
                <a:gd name="connsiteY43" fmla="*/ 385783 h 2166682"/>
                <a:gd name="connsiteX44" fmla="*/ 948945 w 1683588"/>
                <a:gd name="connsiteY44" fmla="*/ 616764 h 2166682"/>
                <a:gd name="connsiteX45" fmla="*/ 803688 w 1683588"/>
                <a:gd name="connsiteY45" fmla="*/ 700108 h 2166682"/>
                <a:gd name="connsiteX46" fmla="*/ 744157 w 1683588"/>
                <a:gd name="connsiteY46" fmla="*/ 585808 h 2166682"/>
                <a:gd name="connsiteX47" fmla="*/ 515558 w 1683588"/>
                <a:gd name="connsiteY47" fmla="*/ 552470 h 2166682"/>
                <a:gd name="connsiteX0" fmla="*/ 515558 w 1683588"/>
                <a:gd name="connsiteY0" fmla="*/ 552470 h 2122036"/>
                <a:gd name="connsiteX1" fmla="*/ 527464 w 1683588"/>
                <a:gd name="connsiteY1" fmla="*/ 459602 h 2122036"/>
                <a:gd name="connsiteX2" fmla="*/ 701295 w 1683588"/>
                <a:gd name="connsiteY2" fmla="*/ 452458 h 2122036"/>
                <a:gd name="connsiteX3" fmla="*/ 729870 w 1683588"/>
                <a:gd name="connsiteY3" fmla="*/ 323870 h 2122036"/>
                <a:gd name="connsiteX4" fmla="*/ 796545 w 1683588"/>
                <a:gd name="connsiteY4" fmla="*/ 295295 h 2122036"/>
                <a:gd name="connsiteX5" fmla="*/ 663195 w 1683588"/>
                <a:gd name="connsiteY5" fmla="*/ 190520 h 2122036"/>
                <a:gd name="connsiteX6" fmla="*/ 506032 w 1683588"/>
                <a:gd name="connsiteY6" fmla="*/ 20 h 2122036"/>
                <a:gd name="connsiteX7" fmla="*/ 139320 w 1683588"/>
                <a:gd name="connsiteY7" fmla="*/ 185757 h 2122036"/>
                <a:gd name="connsiteX8" fmla="*/ 225045 w 1683588"/>
                <a:gd name="connsiteY8" fmla="*/ 423883 h 2122036"/>
                <a:gd name="connsiteX9" fmla="*/ 229807 w 1683588"/>
                <a:gd name="connsiteY9" fmla="*/ 533420 h 2122036"/>
                <a:gd name="connsiteX10" fmla="*/ 82170 w 1683588"/>
                <a:gd name="connsiteY10" fmla="*/ 552470 h 2122036"/>
                <a:gd name="connsiteX11" fmla="*/ 63120 w 1683588"/>
                <a:gd name="connsiteY11" fmla="*/ 695345 h 2122036"/>
                <a:gd name="connsiteX12" fmla="*/ 191707 w 1683588"/>
                <a:gd name="connsiteY12" fmla="*/ 909658 h 2122036"/>
                <a:gd name="connsiteX13" fmla="*/ 225045 w 1683588"/>
                <a:gd name="connsiteY13" fmla="*/ 1271608 h 2122036"/>
                <a:gd name="connsiteX14" fmla="*/ 182182 w 1683588"/>
                <a:gd name="connsiteY14" fmla="*/ 1600220 h 2122036"/>
                <a:gd name="connsiteX15" fmla="*/ 291720 w 1683588"/>
                <a:gd name="connsiteY15" fmla="*/ 1695470 h 2122036"/>
                <a:gd name="connsiteX16" fmla="*/ 25020 w 1683588"/>
                <a:gd name="connsiteY16" fmla="*/ 1652608 h 2122036"/>
                <a:gd name="connsiteX17" fmla="*/ 20257 w 1683588"/>
                <a:gd name="connsiteY17" fmla="*/ 1895495 h 2122036"/>
                <a:gd name="connsiteX18" fmla="*/ 20257 w 1683588"/>
                <a:gd name="connsiteY18" fmla="*/ 2095520 h 2122036"/>
                <a:gd name="connsiteX19" fmla="*/ 134557 w 1683588"/>
                <a:gd name="connsiteY19" fmla="*/ 2119333 h 2122036"/>
                <a:gd name="connsiteX20" fmla="*/ 91695 w 1683588"/>
                <a:gd name="connsiteY20" fmla="*/ 2038370 h 2122036"/>
                <a:gd name="connsiteX21" fmla="*/ 179801 w 1683588"/>
                <a:gd name="connsiteY21" fmla="*/ 1781196 h 2122036"/>
                <a:gd name="connsiteX22" fmla="*/ 970377 w 1683588"/>
                <a:gd name="connsiteY22" fmla="*/ 2093139 h 2122036"/>
                <a:gd name="connsiteX23" fmla="*/ 867982 w 1683588"/>
                <a:gd name="connsiteY23" fmla="*/ 1776433 h 2122036"/>
                <a:gd name="connsiteX24" fmla="*/ 715582 w 1683588"/>
                <a:gd name="connsiteY24" fmla="*/ 1614508 h 2122036"/>
                <a:gd name="connsiteX25" fmla="*/ 982282 w 1683588"/>
                <a:gd name="connsiteY25" fmla="*/ 1354952 h 2122036"/>
                <a:gd name="connsiteX26" fmla="*/ 1187070 w 1683588"/>
                <a:gd name="connsiteY26" fmla="*/ 2066945 h 2122036"/>
                <a:gd name="connsiteX27" fmla="*/ 1668082 w 1683588"/>
                <a:gd name="connsiteY27" fmla="*/ 2038371 h 2122036"/>
                <a:gd name="connsiteX28" fmla="*/ 1672845 w 1683588"/>
                <a:gd name="connsiteY28" fmla="*/ 1966933 h 2122036"/>
                <a:gd name="connsiteX29" fmla="*/ 1287083 w 1683588"/>
                <a:gd name="connsiteY29" fmla="*/ 1940739 h 2122036"/>
                <a:gd name="connsiteX30" fmla="*/ 1058482 w 1683588"/>
                <a:gd name="connsiteY30" fmla="*/ 1157308 h 2122036"/>
                <a:gd name="connsiteX31" fmla="*/ 567945 w 1683588"/>
                <a:gd name="connsiteY31" fmla="*/ 1271608 h 2122036"/>
                <a:gd name="connsiteX32" fmla="*/ 620332 w 1683588"/>
                <a:gd name="connsiteY32" fmla="*/ 912039 h 2122036"/>
                <a:gd name="connsiteX33" fmla="*/ 725107 w 1683588"/>
                <a:gd name="connsiteY33" fmla="*/ 881083 h 2122036"/>
                <a:gd name="connsiteX34" fmla="*/ 1001332 w 1683588"/>
                <a:gd name="connsiteY34" fmla="*/ 1081108 h 2122036"/>
                <a:gd name="connsiteX35" fmla="*/ 1306132 w 1683588"/>
                <a:gd name="connsiteY35" fmla="*/ 807263 h 2122036"/>
                <a:gd name="connsiteX36" fmla="*/ 1515682 w 1683588"/>
                <a:gd name="connsiteY36" fmla="*/ 511989 h 2122036"/>
                <a:gd name="connsiteX37" fmla="*/ 1410907 w 1683588"/>
                <a:gd name="connsiteY37" fmla="*/ 464364 h 2122036"/>
                <a:gd name="connsiteX38" fmla="*/ 1218026 w 1683588"/>
                <a:gd name="connsiteY38" fmla="*/ 752496 h 2122036"/>
                <a:gd name="connsiteX39" fmla="*/ 972757 w 1683588"/>
                <a:gd name="connsiteY39" fmla="*/ 935852 h 2122036"/>
                <a:gd name="connsiteX40" fmla="*/ 863220 w 1683588"/>
                <a:gd name="connsiteY40" fmla="*/ 804883 h 2122036"/>
                <a:gd name="connsiteX41" fmla="*/ 1072770 w 1683588"/>
                <a:gd name="connsiteY41" fmla="*/ 604858 h 2122036"/>
                <a:gd name="connsiteX42" fmla="*/ 1268032 w 1683588"/>
                <a:gd name="connsiteY42" fmla="*/ 238145 h 2122036"/>
                <a:gd name="connsiteX43" fmla="*/ 1048957 w 1683588"/>
                <a:gd name="connsiteY43" fmla="*/ 385783 h 2122036"/>
                <a:gd name="connsiteX44" fmla="*/ 948945 w 1683588"/>
                <a:gd name="connsiteY44" fmla="*/ 616764 h 2122036"/>
                <a:gd name="connsiteX45" fmla="*/ 803688 w 1683588"/>
                <a:gd name="connsiteY45" fmla="*/ 700108 h 2122036"/>
                <a:gd name="connsiteX46" fmla="*/ 744157 w 1683588"/>
                <a:gd name="connsiteY46" fmla="*/ 585808 h 2122036"/>
                <a:gd name="connsiteX47" fmla="*/ 515558 w 1683588"/>
                <a:gd name="connsiteY47" fmla="*/ 552470 h 2122036"/>
                <a:gd name="connsiteX0" fmla="*/ 515558 w 1676525"/>
                <a:gd name="connsiteY0" fmla="*/ 552470 h 2122036"/>
                <a:gd name="connsiteX1" fmla="*/ 527464 w 1676525"/>
                <a:gd name="connsiteY1" fmla="*/ 459602 h 2122036"/>
                <a:gd name="connsiteX2" fmla="*/ 701295 w 1676525"/>
                <a:gd name="connsiteY2" fmla="*/ 452458 h 2122036"/>
                <a:gd name="connsiteX3" fmla="*/ 729870 w 1676525"/>
                <a:gd name="connsiteY3" fmla="*/ 323870 h 2122036"/>
                <a:gd name="connsiteX4" fmla="*/ 796545 w 1676525"/>
                <a:gd name="connsiteY4" fmla="*/ 295295 h 2122036"/>
                <a:gd name="connsiteX5" fmla="*/ 663195 w 1676525"/>
                <a:gd name="connsiteY5" fmla="*/ 190520 h 2122036"/>
                <a:gd name="connsiteX6" fmla="*/ 506032 w 1676525"/>
                <a:gd name="connsiteY6" fmla="*/ 20 h 2122036"/>
                <a:gd name="connsiteX7" fmla="*/ 139320 w 1676525"/>
                <a:gd name="connsiteY7" fmla="*/ 185757 h 2122036"/>
                <a:gd name="connsiteX8" fmla="*/ 225045 w 1676525"/>
                <a:gd name="connsiteY8" fmla="*/ 423883 h 2122036"/>
                <a:gd name="connsiteX9" fmla="*/ 229807 w 1676525"/>
                <a:gd name="connsiteY9" fmla="*/ 533420 h 2122036"/>
                <a:gd name="connsiteX10" fmla="*/ 82170 w 1676525"/>
                <a:gd name="connsiteY10" fmla="*/ 552470 h 2122036"/>
                <a:gd name="connsiteX11" fmla="*/ 63120 w 1676525"/>
                <a:gd name="connsiteY11" fmla="*/ 695345 h 2122036"/>
                <a:gd name="connsiteX12" fmla="*/ 191707 w 1676525"/>
                <a:gd name="connsiteY12" fmla="*/ 909658 h 2122036"/>
                <a:gd name="connsiteX13" fmla="*/ 225045 w 1676525"/>
                <a:gd name="connsiteY13" fmla="*/ 1271608 h 2122036"/>
                <a:gd name="connsiteX14" fmla="*/ 182182 w 1676525"/>
                <a:gd name="connsiteY14" fmla="*/ 1600220 h 2122036"/>
                <a:gd name="connsiteX15" fmla="*/ 291720 w 1676525"/>
                <a:gd name="connsiteY15" fmla="*/ 1695470 h 2122036"/>
                <a:gd name="connsiteX16" fmla="*/ 25020 w 1676525"/>
                <a:gd name="connsiteY16" fmla="*/ 1652608 h 2122036"/>
                <a:gd name="connsiteX17" fmla="*/ 20257 w 1676525"/>
                <a:gd name="connsiteY17" fmla="*/ 1895495 h 2122036"/>
                <a:gd name="connsiteX18" fmla="*/ 20257 w 1676525"/>
                <a:gd name="connsiteY18" fmla="*/ 2095520 h 2122036"/>
                <a:gd name="connsiteX19" fmla="*/ 134557 w 1676525"/>
                <a:gd name="connsiteY19" fmla="*/ 2119333 h 2122036"/>
                <a:gd name="connsiteX20" fmla="*/ 91695 w 1676525"/>
                <a:gd name="connsiteY20" fmla="*/ 2038370 h 2122036"/>
                <a:gd name="connsiteX21" fmla="*/ 179801 w 1676525"/>
                <a:gd name="connsiteY21" fmla="*/ 1781196 h 2122036"/>
                <a:gd name="connsiteX22" fmla="*/ 970377 w 1676525"/>
                <a:gd name="connsiteY22" fmla="*/ 2093139 h 2122036"/>
                <a:gd name="connsiteX23" fmla="*/ 867982 w 1676525"/>
                <a:gd name="connsiteY23" fmla="*/ 1776433 h 2122036"/>
                <a:gd name="connsiteX24" fmla="*/ 715582 w 1676525"/>
                <a:gd name="connsiteY24" fmla="*/ 1614508 h 2122036"/>
                <a:gd name="connsiteX25" fmla="*/ 982282 w 1676525"/>
                <a:gd name="connsiteY25" fmla="*/ 1354952 h 2122036"/>
                <a:gd name="connsiteX26" fmla="*/ 1187070 w 1676525"/>
                <a:gd name="connsiteY26" fmla="*/ 2066945 h 2122036"/>
                <a:gd name="connsiteX27" fmla="*/ 1668082 w 1676525"/>
                <a:gd name="connsiteY27" fmla="*/ 2038371 h 2122036"/>
                <a:gd name="connsiteX28" fmla="*/ 1637126 w 1676525"/>
                <a:gd name="connsiteY28" fmla="*/ 1976458 h 2122036"/>
                <a:gd name="connsiteX29" fmla="*/ 1287083 w 1676525"/>
                <a:gd name="connsiteY29" fmla="*/ 1940739 h 2122036"/>
                <a:gd name="connsiteX30" fmla="*/ 1058482 w 1676525"/>
                <a:gd name="connsiteY30" fmla="*/ 1157308 h 2122036"/>
                <a:gd name="connsiteX31" fmla="*/ 567945 w 1676525"/>
                <a:gd name="connsiteY31" fmla="*/ 1271608 h 2122036"/>
                <a:gd name="connsiteX32" fmla="*/ 620332 w 1676525"/>
                <a:gd name="connsiteY32" fmla="*/ 912039 h 2122036"/>
                <a:gd name="connsiteX33" fmla="*/ 725107 w 1676525"/>
                <a:gd name="connsiteY33" fmla="*/ 881083 h 2122036"/>
                <a:gd name="connsiteX34" fmla="*/ 1001332 w 1676525"/>
                <a:gd name="connsiteY34" fmla="*/ 1081108 h 2122036"/>
                <a:gd name="connsiteX35" fmla="*/ 1306132 w 1676525"/>
                <a:gd name="connsiteY35" fmla="*/ 807263 h 2122036"/>
                <a:gd name="connsiteX36" fmla="*/ 1515682 w 1676525"/>
                <a:gd name="connsiteY36" fmla="*/ 511989 h 2122036"/>
                <a:gd name="connsiteX37" fmla="*/ 1410907 w 1676525"/>
                <a:gd name="connsiteY37" fmla="*/ 464364 h 2122036"/>
                <a:gd name="connsiteX38" fmla="*/ 1218026 w 1676525"/>
                <a:gd name="connsiteY38" fmla="*/ 752496 h 2122036"/>
                <a:gd name="connsiteX39" fmla="*/ 972757 w 1676525"/>
                <a:gd name="connsiteY39" fmla="*/ 935852 h 2122036"/>
                <a:gd name="connsiteX40" fmla="*/ 863220 w 1676525"/>
                <a:gd name="connsiteY40" fmla="*/ 804883 h 2122036"/>
                <a:gd name="connsiteX41" fmla="*/ 1072770 w 1676525"/>
                <a:gd name="connsiteY41" fmla="*/ 604858 h 2122036"/>
                <a:gd name="connsiteX42" fmla="*/ 1268032 w 1676525"/>
                <a:gd name="connsiteY42" fmla="*/ 238145 h 2122036"/>
                <a:gd name="connsiteX43" fmla="*/ 1048957 w 1676525"/>
                <a:gd name="connsiteY43" fmla="*/ 385783 h 2122036"/>
                <a:gd name="connsiteX44" fmla="*/ 948945 w 1676525"/>
                <a:gd name="connsiteY44" fmla="*/ 616764 h 2122036"/>
                <a:gd name="connsiteX45" fmla="*/ 803688 w 1676525"/>
                <a:gd name="connsiteY45" fmla="*/ 700108 h 2122036"/>
                <a:gd name="connsiteX46" fmla="*/ 744157 w 1676525"/>
                <a:gd name="connsiteY46" fmla="*/ 585808 h 2122036"/>
                <a:gd name="connsiteX47" fmla="*/ 515558 w 1676525"/>
                <a:gd name="connsiteY47" fmla="*/ 552470 h 212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76525" h="2122036">
                  <a:moveTo>
                    <a:pt x="515558" y="552470"/>
                  </a:moveTo>
                  <a:lnTo>
                    <a:pt x="527464" y="459602"/>
                  </a:lnTo>
                  <a:cubicBezTo>
                    <a:pt x="585408" y="457221"/>
                    <a:pt x="657638" y="502464"/>
                    <a:pt x="701295" y="452458"/>
                  </a:cubicBezTo>
                  <a:cubicBezTo>
                    <a:pt x="717963" y="433407"/>
                    <a:pt x="679863" y="347683"/>
                    <a:pt x="729870" y="323870"/>
                  </a:cubicBezTo>
                  <a:cubicBezTo>
                    <a:pt x="752095" y="314345"/>
                    <a:pt x="781464" y="321489"/>
                    <a:pt x="796545" y="295295"/>
                  </a:cubicBezTo>
                  <a:cubicBezTo>
                    <a:pt x="792576" y="281802"/>
                    <a:pt x="707645" y="225445"/>
                    <a:pt x="663195" y="190520"/>
                  </a:cubicBezTo>
                  <a:cubicBezTo>
                    <a:pt x="610807" y="127020"/>
                    <a:pt x="646526" y="3989"/>
                    <a:pt x="506032" y="20"/>
                  </a:cubicBezTo>
                  <a:cubicBezTo>
                    <a:pt x="255207" y="-1567"/>
                    <a:pt x="204408" y="87332"/>
                    <a:pt x="139320" y="185757"/>
                  </a:cubicBezTo>
                  <a:cubicBezTo>
                    <a:pt x="136145" y="367526"/>
                    <a:pt x="180595" y="384989"/>
                    <a:pt x="225045" y="423883"/>
                  </a:cubicBezTo>
                  <a:lnTo>
                    <a:pt x="229807" y="533420"/>
                  </a:lnTo>
                  <a:cubicBezTo>
                    <a:pt x="180595" y="539770"/>
                    <a:pt x="100426" y="524689"/>
                    <a:pt x="82170" y="552470"/>
                  </a:cubicBezTo>
                  <a:cubicBezTo>
                    <a:pt x="37720" y="578663"/>
                    <a:pt x="36132" y="659626"/>
                    <a:pt x="63120" y="695345"/>
                  </a:cubicBezTo>
                  <a:cubicBezTo>
                    <a:pt x="105982" y="766783"/>
                    <a:pt x="155989" y="823933"/>
                    <a:pt x="191707" y="909658"/>
                  </a:cubicBezTo>
                  <a:cubicBezTo>
                    <a:pt x="226633" y="1030308"/>
                    <a:pt x="254413" y="1117621"/>
                    <a:pt x="225045" y="1271608"/>
                  </a:cubicBezTo>
                  <a:cubicBezTo>
                    <a:pt x="179801" y="1381145"/>
                    <a:pt x="141702" y="1481158"/>
                    <a:pt x="182182" y="1600220"/>
                  </a:cubicBezTo>
                  <a:cubicBezTo>
                    <a:pt x="194883" y="1634351"/>
                    <a:pt x="255207" y="1663720"/>
                    <a:pt x="291720" y="1695470"/>
                  </a:cubicBezTo>
                  <a:cubicBezTo>
                    <a:pt x="265526" y="1704201"/>
                    <a:pt x="70264" y="1619271"/>
                    <a:pt x="25020" y="1652608"/>
                  </a:cubicBezTo>
                  <a:cubicBezTo>
                    <a:pt x="-5143" y="1743095"/>
                    <a:pt x="21845" y="1814533"/>
                    <a:pt x="20257" y="1895495"/>
                  </a:cubicBezTo>
                  <a:cubicBezTo>
                    <a:pt x="-15462" y="1988364"/>
                    <a:pt x="3588" y="2081233"/>
                    <a:pt x="20257" y="2095520"/>
                  </a:cubicBezTo>
                  <a:cubicBezTo>
                    <a:pt x="41688" y="2117746"/>
                    <a:pt x="96457" y="2111395"/>
                    <a:pt x="134557" y="2119333"/>
                  </a:cubicBezTo>
                  <a:cubicBezTo>
                    <a:pt x="144082" y="2094726"/>
                    <a:pt x="70264" y="2079645"/>
                    <a:pt x="91695" y="2038370"/>
                  </a:cubicBezTo>
                  <a:cubicBezTo>
                    <a:pt x="109951" y="1931214"/>
                    <a:pt x="135351" y="1790721"/>
                    <a:pt x="179801" y="1781196"/>
                  </a:cubicBezTo>
                  <a:cubicBezTo>
                    <a:pt x="473488" y="2000271"/>
                    <a:pt x="886240" y="2197914"/>
                    <a:pt x="970377" y="2093139"/>
                  </a:cubicBezTo>
                  <a:cubicBezTo>
                    <a:pt x="1043401" y="1982807"/>
                    <a:pt x="930689" y="1860570"/>
                    <a:pt x="867982" y="1776433"/>
                  </a:cubicBezTo>
                  <a:lnTo>
                    <a:pt x="715582" y="1614508"/>
                  </a:lnTo>
                  <a:cubicBezTo>
                    <a:pt x="804482" y="1525608"/>
                    <a:pt x="871950" y="1484333"/>
                    <a:pt x="982282" y="1354952"/>
                  </a:cubicBezTo>
                  <a:cubicBezTo>
                    <a:pt x="1000539" y="1562915"/>
                    <a:pt x="1183101" y="1906607"/>
                    <a:pt x="1187070" y="2066945"/>
                  </a:cubicBezTo>
                  <a:cubicBezTo>
                    <a:pt x="1193419" y="2120126"/>
                    <a:pt x="1526002" y="2016146"/>
                    <a:pt x="1668082" y="2038371"/>
                  </a:cubicBezTo>
                  <a:cubicBezTo>
                    <a:pt x="1697450" y="2024878"/>
                    <a:pt x="1641095" y="1992333"/>
                    <a:pt x="1637126" y="1976458"/>
                  </a:cubicBezTo>
                  <a:cubicBezTo>
                    <a:pt x="1562514" y="1949470"/>
                    <a:pt x="1306926" y="1977252"/>
                    <a:pt x="1287083" y="1940739"/>
                  </a:cubicBezTo>
                  <a:cubicBezTo>
                    <a:pt x="1206120" y="1653402"/>
                    <a:pt x="1187070" y="1116033"/>
                    <a:pt x="1058482" y="1157308"/>
                  </a:cubicBezTo>
                  <a:cubicBezTo>
                    <a:pt x="871157" y="1159690"/>
                    <a:pt x="731457" y="1233508"/>
                    <a:pt x="567945" y="1271608"/>
                  </a:cubicBezTo>
                  <a:cubicBezTo>
                    <a:pt x="613982" y="1129526"/>
                    <a:pt x="629064" y="1018402"/>
                    <a:pt x="620332" y="912039"/>
                  </a:cubicBezTo>
                  <a:lnTo>
                    <a:pt x="725107" y="881083"/>
                  </a:lnTo>
                  <a:cubicBezTo>
                    <a:pt x="821944" y="1004908"/>
                    <a:pt x="942594" y="1100158"/>
                    <a:pt x="1001332" y="1081108"/>
                  </a:cubicBezTo>
                  <a:cubicBezTo>
                    <a:pt x="1062451" y="1055708"/>
                    <a:pt x="1195007" y="894576"/>
                    <a:pt x="1306132" y="807263"/>
                  </a:cubicBezTo>
                  <a:lnTo>
                    <a:pt x="1515682" y="511989"/>
                  </a:lnTo>
                  <a:cubicBezTo>
                    <a:pt x="1531556" y="469920"/>
                    <a:pt x="1537907" y="418327"/>
                    <a:pt x="1410907" y="464364"/>
                  </a:cubicBezTo>
                  <a:cubicBezTo>
                    <a:pt x="1355741" y="510402"/>
                    <a:pt x="1285495" y="673121"/>
                    <a:pt x="1218026" y="752496"/>
                  </a:cubicBezTo>
                  <a:cubicBezTo>
                    <a:pt x="1176751" y="781865"/>
                    <a:pt x="989426" y="946568"/>
                    <a:pt x="972757" y="935852"/>
                  </a:cubicBezTo>
                  <a:lnTo>
                    <a:pt x="863220" y="804883"/>
                  </a:lnTo>
                  <a:cubicBezTo>
                    <a:pt x="933070" y="738208"/>
                    <a:pt x="1014827" y="692964"/>
                    <a:pt x="1072770" y="604858"/>
                  </a:cubicBezTo>
                  <a:cubicBezTo>
                    <a:pt x="1137857" y="482620"/>
                    <a:pt x="1281526" y="269895"/>
                    <a:pt x="1268032" y="238145"/>
                  </a:cubicBezTo>
                  <a:cubicBezTo>
                    <a:pt x="1247394" y="239733"/>
                    <a:pt x="1198182" y="222270"/>
                    <a:pt x="1048957" y="385783"/>
                  </a:cubicBezTo>
                  <a:cubicBezTo>
                    <a:pt x="1010857" y="469920"/>
                    <a:pt x="1013238" y="520721"/>
                    <a:pt x="948945" y="616764"/>
                  </a:cubicBezTo>
                  <a:cubicBezTo>
                    <a:pt x="896557" y="658832"/>
                    <a:pt x="856076" y="672327"/>
                    <a:pt x="803688" y="700108"/>
                  </a:cubicBezTo>
                  <a:cubicBezTo>
                    <a:pt x="783844" y="662008"/>
                    <a:pt x="761619" y="595333"/>
                    <a:pt x="744157" y="585808"/>
                  </a:cubicBezTo>
                  <a:lnTo>
                    <a:pt x="515558" y="552470"/>
                  </a:lnTo>
                  <a:close/>
                </a:path>
              </a:pathLst>
            </a:custGeom>
            <a:solidFill>
              <a:srgbClr val="FEFFFF">
                <a:alpha val="30000"/>
              </a:srgbClr>
            </a:solidFill>
            <a:ln>
              <a:solidFill>
                <a:srgbClr val="FEFFF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62940"/>
            <a:ext cx="9144000" cy="5532120"/>
          </a:xfrm>
          <a:prstGeom prst="rect">
            <a:avLst/>
          </a:prstGeom>
        </p:spPr>
      </p:pic>
    </p:spTree>
    <p:extLst>
      <p:ext uri="{BB962C8B-B14F-4D97-AF65-F5344CB8AC3E}">
        <p14:creationId xmlns:p14="http://schemas.microsoft.com/office/powerpoint/2010/main" val="184756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Eye from a depiction of a deity at a temple in Nimrud</a:t>
            </a:r>
          </a:p>
        </p:txBody>
      </p:sp>
      <p:sp>
        <p:nvSpPr>
          <p:cNvPr id="3" name="Text Placeholder 2"/>
          <p:cNvSpPr>
            <a:spLocks noGrp="1"/>
          </p:cNvSpPr>
          <p:nvPr>
            <p:ph type="body" sz="quarter" idx="12"/>
          </p:nvPr>
        </p:nvSpPr>
        <p:spPr/>
        <p:txBody>
          <a:bodyPr/>
          <a:lstStyle/>
          <a:p>
            <a:r>
              <a:rPr lang="en-US"/>
              <a:t>22:25</a:t>
            </a:r>
          </a:p>
        </p:txBody>
      </p:sp>
      <p:sp>
        <p:nvSpPr>
          <p:cNvPr id="4" name="Title 3"/>
          <p:cNvSpPr>
            <a:spLocks noGrp="1"/>
          </p:cNvSpPr>
          <p:nvPr>
            <p:ph type="title"/>
          </p:nvPr>
        </p:nvSpPr>
        <p:spPr/>
        <p:txBody>
          <a:bodyPr/>
          <a:lstStyle/>
          <a:p>
            <a:r>
              <a:rPr lang="en-US" dirty="0"/>
              <a:t>Yahweh rewarded me according to my righteousness, according to my cleanness in his sight</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5723"/>
          <a:stretch/>
        </p:blipFill>
        <p:spPr>
          <a:xfrm>
            <a:off x="0" y="566928"/>
            <a:ext cx="9144000" cy="5724144"/>
          </a:xfrm>
          <a:prstGeom prst="rect">
            <a:avLst/>
          </a:prstGeom>
        </p:spPr>
      </p:pic>
    </p:spTree>
    <p:extLst>
      <p:ext uri="{BB962C8B-B14F-4D97-AF65-F5344CB8AC3E}">
        <p14:creationId xmlns:p14="http://schemas.microsoft.com/office/powerpoint/2010/main" val="4424497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Users\Kris\Documents\Bolen\01b PLBL, PCB size\03 Jerusalem\Temple Mount\Woman begging on Temple Mount, tb010112108.jpg"/>
          <p:cNvPicPr>
            <a:picLocks noChangeAspect="1" noChangeArrowheads="1"/>
          </p:cNvPicPr>
          <p:nvPr/>
        </p:nvPicPr>
        <p:blipFill rotWithShape="1">
          <a:blip r:embed="rId3">
            <a:extLst>
              <a:ext uri="{28A0092B-C50C-407E-A947-70E740481C1C}">
                <a14:useLocalDpi xmlns:a14="http://schemas.microsoft.com/office/drawing/2010/main" val="0"/>
              </a:ext>
            </a:extLst>
          </a:blip>
          <a:srcRect l="547"/>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Woman begging on the Temple Mount</a:t>
            </a:r>
          </a:p>
        </p:txBody>
      </p:sp>
      <p:sp>
        <p:nvSpPr>
          <p:cNvPr id="3" name="Text Placeholder 2"/>
          <p:cNvSpPr>
            <a:spLocks noGrp="1"/>
          </p:cNvSpPr>
          <p:nvPr>
            <p:ph type="body" sz="quarter" idx="12"/>
          </p:nvPr>
        </p:nvSpPr>
        <p:spPr/>
        <p:txBody>
          <a:bodyPr/>
          <a:lstStyle/>
          <a:p>
            <a:r>
              <a:rPr lang="en-US" dirty="0"/>
              <a:t>22:26</a:t>
            </a:r>
          </a:p>
        </p:txBody>
      </p:sp>
      <p:sp>
        <p:nvSpPr>
          <p:cNvPr id="4" name="Title 3"/>
          <p:cNvSpPr>
            <a:spLocks noGrp="1"/>
          </p:cNvSpPr>
          <p:nvPr>
            <p:ph type="title"/>
          </p:nvPr>
        </p:nvSpPr>
        <p:spPr/>
        <p:txBody>
          <a:bodyPr/>
          <a:lstStyle/>
          <a:p>
            <a:r>
              <a:rPr lang="en-US" dirty="0"/>
              <a:t>With the kind You show Yourself to be kind</a:t>
            </a:r>
          </a:p>
        </p:txBody>
      </p:sp>
    </p:spTree>
    <p:extLst>
      <p:ext uri="{BB962C8B-B14F-4D97-AF65-F5344CB8AC3E}">
        <p14:creationId xmlns:p14="http://schemas.microsoft.com/office/powerpoint/2010/main" val="182802671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03 Museums 2014\Israel Museums\Israel Museum\Late Bronze Age\Scales, reconstructed, 14th-13th c BC, tb032014174.jpg"/>
          <p:cNvPicPr>
            <a:picLocks noChangeAspect="1" noChangeArrowheads="1"/>
          </p:cNvPicPr>
          <p:nvPr/>
        </p:nvPicPr>
        <p:blipFill rotWithShape="1">
          <a:blip r:embed="rId3">
            <a:extLst>
              <a:ext uri="{28A0092B-C50C-407E-A947-70E740481C1C}">
                <a14:useLocalDpi xmlns:a14="http://schemas.microsoft.com/office/drawing/2010/main" val="0"/>
              </a:ext>
            </a:extLst>
          </a:blip>
          <a:srcRect l="8317" r="3349"/>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Scale pans and a reconstructed balance beam, circa 1300 BC</a:t>
            </a:r>
          </a:p>
        </p:txBody>
      </p:sp>
      <p:sp>
        <p:nvSpPr>
          <p:cNvPr id="3" name="Text Placeholder 2"/>
          <p:cNvSpPr>
            <a:spLocks noGrp="1"/>
          </p:cNvSpPr>
          <p:nvPr>
            <p:ph type="body" sz="quarter" idx="12"/>
          </p:nvPr>
        </p:nvSpPr>
        <p:spPr/>
        <p:txBody>
          <a:bodyPr/>
          <a:lstStyle/>
          <a:p>
            <a:r>
              <a:rPr lang="en-US" dirty="0"/>
              <a:t>22:26</a:t>
            </a:r>
          </a:p>
        </p:txBody>
      </p:sp>
      <p:sp>
        <p:nvSpPr>
          <p:cNvPr id="4" name="Title 3"/>
          <p:cNvSpPr>
            <a:spLocks noGrp="1"/>
          </p:cNvSpPr>
          <p:nvPr>
            <p:ph type="title"/>
          </p:nvPr>
        </p:nvSpPr>
        <p:spPr/>
        <p:txBody>
          <a:bodyPr/>
          <a:lstStyle/>
          <a:p>
            <a:r>
              <a:rPr lang="en-US" dirty="0"/>
              <a:t>With the blameless You show Yourself to be blameless</a:t>
            </a:r>
          </a:p>
        </p:txBody>
      </p:sp>
    </p:spTree>
    <p:extLst>
      <p:ext uri="{BB962C8B-B14F-4D97-AF65-F5344CB8AC3E}">
        <p14:creationId xmlns:p14="http://schemas.microsoft.com/office/powerpoint/2010/main" val="144059879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Clear water at the </a:t>
            </a:r>
            <a:r>
              <a:rPr lang="en-US" dirty="0" err="1"/>
              <a:t>En</a:t>
            </a:r>
            <a:r>
              <a:rPr lang="en-US" dirty="0"/>
              <a:t> </a:t>
            </a:r>
            <a:r>
              <a:rPr lang="en-US" dirty="0" err="1"/>
              <a:t>Gedi</a:t>
            </a:r>
            <a:r>
              <a:rPr lang="en-US" dirty="0"/>
              <a:t> waterfall</a:t>
            </a:r>
          </a:p>
        </p:txBody>
      </p:sp>
      <p:sp>
        <p:nvSpPr>
          <p:cNvPr id="3" name="Text Placeholder 2"/>
          <p:cNvSpPr>
            <a:spLocks noGrp="1"/>
          </p:cNvSpPr>
          <p:nvPr>
            <p:ph type="body" sz="quarter" idx="12"/>
          </p:nvPr>
        </p:nvSpPr>
        <p:spPr/>
        <p:txBody>
          <a:bodyPr/>
          <a:lstStyle/>
          <a:p>
            <a:r>
              <a:rPr lang="en-US" dirty="0"/>
              <a:t>22:27</a:t>
            </a:r>
          </a:p>
        </p:txBody>
      </p:sp>
      <p:sp>
        <p:nvSpPr>
          <p:cNvPr id="4" name="Title 3"/>
          <p:cNvSpPr>
            <a:spLocks noGrp="1"/>
          </p:cNvSpPr>
          <p:nvPr>
            <p:ph type="title"/>
          </p:nvPr>
        </p:nvSpPr>
        <p:spPr/>
        <p:txBody>
          <a:bodyPr/>
          <a:lstStyle/>
          <a:p>
            <a:r>
              <a:rPr lang="en-US" dirty="0"/>
              <a:t>With the pure You show Yourself to be pure</a:t>
            </a:r>
          </a:p>
        </p:txBody>
      </p:sp>
      <p:pic>
        <p:nvPicPr>
          <p:cNvPr id="4098" name="Picture 2" descr="C:\Users\Kris\Documents\Bolen\04 0Adds 2012\Israel2016\04 Judah and the Dead Sea\En Gedi\En Gedi waterfall, tb061016776.jpg"/>
          <p:cNvPicPr>
            <a:picLocks noChangeAspect="1" noChangeArrowheads="1"/>
          </p:cNvPicPr>
          <p:nvPr/>
        </p:nvPicPr>
        <p:blipFill rotWithShape="1">
          <a:blip r:embed="rId3">
            <a:extLst>
              <a:ext uri="{28A0092B-C50C-407E-A947-70E740481C1C}">
                <a14:useLocalDpi xmlns:a14="http://schemas.microsoft.com/office/drawing/2010/main" val="0"/>
              </a:ext>
            </a:extLst>
          </a:blip>
          <a:srcRect r="1581"/>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802671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04 0Adds 2012\Israel2016\04 Judah and the Dead Sea\En Gedi\En Gedi stream, tb061016762.jpg"/>
          <p:cNvPicPr>
            <a:picLocks noChangeAspect="1" noChangeArrowheads="1"/>
          </p:cNvPicPr>
          <p:nvPr/>
        </p:nvPicPr>
        <p:blipFill rotWithShape="1">
          <a:blip r:embed="rId3">
            <a:extLst>
              <a:ext uri="{28A0092B-C50C-407E-A947-70E740481C1C}">
                <a14:useLocalDpi xmlns:a14="http://schemas.microsoft.com/office/drawing/2010/main" val="0"/>
              </a:ext>
            </a:extLst>
          </a:blip>
          <a:srcRect l="158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Clear stream of water at </a:t>
            </a:r>
            <a:r>
              <a:rPr lang="en-US" dirty="0" err="1"/>
              <a:t>En</a:t>
            </a:r>
            <a:r>
              <a:rPr lang="en-US" dirty="0"/>
              <a:t> </a:t>
            </a:r>
            <a:r>
              <a:rPr lang="en-US" dirty="0" err="1"/>
              <a:t>Gedi</a:t>
            </a:r>
            <a:endParaRPr lang="en-US" dirty="0"/>
          </a:p>
        </p:txBody>
      </p:sp>
      <p:sp>
        <p:nvSpPr>
          <p:cNvPr id="3" name="Text Placeholder 2"/>
          <p:cNvSpPr>
            <a:spLocks noGrp="1"/>
          </p:cNvSpPr>
          <p:nvPr>
            <p:ph type="body" sz="quarter" idx="12"/>
          </p:nvPr>
        </p:nvSpPr>
        <p:spPr/>
        <p:txBody>
          <a:bodyPr/>
          <a:lstStyle/>
          <a:p>
            <a:r>
              <a:rPr lang="en-US" dirty="0"/>
              <a:t>22:27</a:t>
            </a:r>
          </a:p>
        </p:txBody>
      </p:sp>
      <p:sp>
        <p:nvSpPr>
          <p:cNvPr id="4" name="Title 3"/>
          <p:cNvSpPr>
            <a:spLocks noGrp="1"/>
          </p:cNvSpPr>
          <p:nvPr>
            <p:ph type="title"/>
          </p:nvPr>
        </p:nvSpPr>
        <p:spPr/>
        <p:txBody>
          <a:bodyPr/>
          <a:lstStyle/>
          <a:p>
            <a:r>
              <a:rPr lang="en-US" dirty="0"/>
              <a:t>With the pure You show Yourself to be pure</a:t>
            </a:r>
          </a:p>
        </p:txBody>
      </p:sp>
    </p:spTree>
    <p:extLst>
      <p:ext uri="{BB962C8B-B14F-4D97-AF65-F5344CB8AC3E}">
        <p14:creationId xmlns:p14="http://schemas.microsoft.com/office/powerpoint/2010/main" val="27848996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Judean wilderness near Jericho</a:t>
            </a:r>
          </a:p>
        </p:txBody>
      </p:sp>
      <p:sp>
        <p:nvSpPr>
          <p:cNvPr id="3" name="Text Placeholder 2"/>
          <p:cNvSpPr>
            <a:spLocks noGrp="1"/>
          </p:cNvSpPr>
          <p:nvPr>
            <p:ph type="body" sz="quarter" idx="12"/>
          </p:nvPr>
        </p:nvSpPr>
        <p:spPr/>
        <p:txBody>
          <a:bodyPr/>
          <a:lstStyle/>
          <a:p>
            <a:r>
              <a:rPr lang="en-US" dirty="0"/>
              <a:t>22:2</a:t>
            </a:r>
          </a:p>
        </p:txBody>
      </p:sp>
      <p:sp>
        <p:nvSpPr>
          <p:cNvPr id="4" name="Title 3"/>
          <p:cNvSpPr>
            <a:spLocks noGrp="1"/>
          </p:cNvSpPr>
          <p:nvPr>
            <p:ph type="title"/>
          </p:nvPr>
        </p:nvSpPr>
        <p:spPr/>
        <p:txBody>
          <a:bodyPr/>
          <a:lstStyle/>
          <a:p>
            <a:r>
              <a:rPr lang="en-US" dirty="0"/>
              <a:t>And he said, “Yahweh is my rock”</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103161927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Winnowing grain on a threshing floor</a:t>
            </a:r>
          </a:p>
        </p:txBody>
      </p:sp>
      <p:sp>
        <p:nvSpPr>
          <p:cNvPr id="3" name="Text Placeholder 2"/>
          <p:cNvSpPr>
            <a:spLocks noGrp="1"/>
          </p:cNvSpPr>
          <p:nvPr>
            <p:ph type="body" sz="quarter" idx="12"/>
          </p:nvPr>
        </p:nvSpPr>
        <p:spPr/>
        <p:txBody>
          <a:bodyPr/>
          <a:lstStyle/>
          <a:p>
            <a:r>
              <a:rPr lang="en-US" dirty="0"/>
              <a:t>22:27</a:t>
            </a:r>
          </a:p>
        </p:txBody>
      </p:sp>
      <p:sp>
        <p:nvSpPr>
          <p:cNvPr id="4" name="Title 3"/>
          <p:cNvSpPr>
            <a:spLocks noGrp="1"/>
          </p:cNvSpPr>
          <p:nvPr>
            <p:ph type="title"/>
          </p:nvPr>
        </p:nvSpPr>
        <p:spPr/>
        <p:txBody>
          <a:bodyPr/>
          <a:lstStyle/>
          <a:p>
            <a:r>
              <a:rPr lang="en-US" dirty="0"/>
              <a:t>With the pure You show Yourself to be pure</a:t>
            </a:r>
          </a:p>
        </p:txBody>
      </p:sp>
      <p:pic>
        <p:nvPicPr>
          <p:cNvPr id="1026" name="Picture 2" descr="C:\Users\Kris\Documents\Bolen\02 HVHL\46 Traditional Life and Customs\Agricultural Life, Grain Harvest\Winnowing grain on threshing floor, mat10179.jpg"/>
          <p:cNvPicPr>
            <a:picLocks noChangeAspect="1" noChangeArrowheads="1"/>
          </p:cNvPicPr>
          <p:nvPr/>
        </p:nvPicPr>
        <p:blipFill rotWithShape="1">
          <a:blip r:embed="rId3">
            <a:extLst>
              <a:ext uri="{28A0092B-C50C-407E-A947-70E740481C1C}">
                <a14:useLocalDpi xmlns:a14="http://schemas.microsoft.com/office/drawing/2010/main" val="0"/>
              </a:ext>
            </a:extLst>
          </a:blip>
          <a:srcRect r="2612"/>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987844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Snake Path at Masada (from above)</a:t>
            </a:r>
          </a:p>
        </p:txBody>
      </p:sp>
      <p:sp>
        <p:nvSpPr>
          <p:cNvPr id="3" name="Text Placeholder 2"/>
          <p:cNvSpPr>
            <a:spLocks noGrp="1"/>
          </p:cNvSpPr>
          <p:nvPr>
            <p:ph type="body" sz="quarter" idx="12"/>
          </p:nvPr>
        </p:nvSpPr>
        <p:spPr/>
        <p:txBody>
          <a:bodyPr/>
          <a:lstStyle/>
          <a:p>
            <a:r>
              <a:rPr lang="en-US" dirty="0"/>
              <a:t>22:27</a:t>
            </a:r>
          </a:p>
        </p:txBody>
      </p:sp>
      <p:sp>
        <p:nvSpPr>
          <p:cNvPr id="4" name="Title 3"/>
          <p:cNvSpPr>
            <a:spLocks noGrp="1"/>
          </p:cNvSpPr>
          <p:nvPr>
            <p:ph type="title"/>
          </p:nvPr>
        </p:nvSpPr>
        <p:spPr/>
        <p:txBody>
          <a:bodyPr/>
          <a:lstStyle/>
          <a:p>
            <a:r>
              <a:rPr lang="en-US" dirty="0"/>
              <a:t>With the crooked You show Yourself to be astute</a:t>
            </a:r>
          </a:p>
        </p:txBody>
      </p:sp>
      <p:pic>
        <p:nvPicPr>
          <p:cNvPr id="6146" name="Picture 2" descr="C:\Users\Kris\Documents\Bolen\01b PLBL, PCB size\04 Judah and the Dead Sea\Masada\Masada Snake Path from above, tb010810975.jpg"/>
          <p:cNvPicPr>
            <a:picLocks noChangeAspect="1" noChangeArrowheads="1"/>
          </p:cNvPicPr>
          <p:nvPr/>
        </p:nvPicPr>
        <p:blipFill rotWithShape="1">
          <a:blip r:embed="rId3">
            <a:extLst>
              <a:ext uri="{28A0092B-C50C-407E-A947-70E740481C1C}">
                <a14:useLocalDpi xmlns:a14="http://schemas.microsoft.com/office/drawing/2010/main" val="0"/>
              </a:ext>
            </a:extLst>
          </a:blip>
          <a:srcRect r="547"/>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118214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upload.wikimedia.org/wikipedia/commons/thumb/1/16/Detail%2C_deportation_of_a_city%27s_inhabitant_in_southern_Iraq._From_Nimrud%2C_Iraq%2C_c._728_BCE._British_Museum.jpg/1024px-Detail%2C_deportation_of_a_city%27s_inhabitant_in_southern_Iraq._From_Nimrud%2C_Iraq%2C_c._728_BCE._British_Museum.jpg"/>
          <p:cNvPicPr>
            <a:picLocks noChangeAspect="1" noChangeArrowheads="1"/>
          </p:cNvPicPr>
          <p:nvPr/>
        </p:nvPicPr>
        <p:blipFill rotWithShape="1">
          <a:blip r:embed="rId3">
            <a:extLst>
              <a:ext uri="{28A0092B-C50C-407E-A947-70E740481C1C}">
                <a14:useLocalDpi xmlns:a14="http://schemas.microsoft.com/office/drawing/2010/main" val="0"/>
              </a:ext>
            </a:extLst>
          </a:blip>
          <a:srcRect r="583"/>
          <a:stretch/>
        </p:blipFill>
        <p:spPr bwMode="auto">
          <a:xfrm>
            <a:off x="-3096" y="369332"/>
            <a:ext cx="9147096" cy="6145768"/>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Deportation of a city’s inhabitants in southern Iraq, from Nimrud, circa 728 BC</a:t>
            </a:r>
          </a:p>
        </p:txBody>
      </p:sp>
      <p:sp>
        <p:nvSpPr>
          <p:cNvPr id="3" name="Text Placeholder 2"/>
          <p:cNvSpPr>
            <a:spLocks noGrp="1"/>
          </p:cNvSpPr>
          <p:nvPr>
            <p:ph type="body" sz="quarter" idx="12"/>
          </p:nvPr>
        </p:nvSpPr>
        <p:spPr/>
        <p:txBody>
          <a:bodyPr/>
          <a:lstStyle/>
          <a:p>
            <a:r>
              <a:rPr lang="en-US" dirty="0"/>
              <a:t>22:28</a:t>
            </a:r>
          </a:p>
        </p:txBody>
      </p:sp>
      <p:sp>
        <p:nvSpPr>
          <p:cNvPr id="4" name="Title 3"/>
          <p:cNvSpPr>
            <a:spLocks noGrp="1"/>
          </p:cNvSpPr>
          <p:nvPr>
            <p:ph type="title"/>
          </p:nvPr>
        </p:nvSpPr>
        <p:spPr/>
        <p:txBody>
          <a:bodyPr/>
          <a:lstStyle/>
          <a:p>
            <a:r>
              <a:rPr lang="en-US" dirty="0"/>
              <a:t>You save an afflicted people</a:t>
            </a:r>
          </a:p>
        </p:txBody>
      </p:sp>
    </p:spTree>
    <p:extLst>
      <p:ext uri="{BB962C8B-B14F-4D97-AF65-F5344CB8AC3E}">
        <p14:creationId xmlns:p14="http://schemas.microsoft.com/office/powerpoint/2010/main" val="182802671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s://upload.wikimedia.org/wikipedia/commons/thumb/5/56/Detail%2C_Tiglath-pileser_III_places_his_foot_on_the_neck_of_an_enemy._From_Ninrud%2C_Iraq._C.728_BCE._British_Museum.jpg/1024px-Detail%2C_Tiglath-pileser_III_places_his_foot_on_the_neck_of_an_enemy._From_Ninrud%2C_Iraq._C.728_BCE._British_Museum.jpg"/>
          <p:cNvPicPr>
            <a:picLocks noChangeAspect="1" noChangeArrowheads="1"/>
          </p:cNvPicPr>
          <p:nvPr/>
        </p:nvPicPr>
        <p:blipFill rotWithShape="1">
          <a:blip r:embed="rId3">
            <a:extLst>
              <a:ext uri="{28A0092B-C50C-407E-A947-70E740481C1C}">
                <a14:useLocalDpi xmlns:a14="http://schemas.microsoft.com/office/drawing/2010/main" val="0"/>
              </a:ext>
            </a:extLst>
          </a:blip>
          <a:srcRect l="690"/>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Submission of an enemy with the Assyrian king’s foot on his neck, from Nimrud, circa 728 BC</a:t>
            </a:r>
          </a:p>
        </p:txBody>
      </p:sp>
      <p:sp>
        <p:nvSpPr>
          <p:cNvPr id="3" name="Text Placeholder 2"/>
          <p:cNvSpPr>
            <a:spLocks noGrp="1"/>
          </p:cNvSpPr>
          <p:nvPr>
            <p:ph type="body" sz="quarter" idx="12"/>
          </p:nvPr>
        </p:nvSpPr>
        <p:spPr/>
        <p:txBody>
          <a:bodyPr/>
          <a:lstStyle/>
          <a:p>
            <a:r>
              <a:rPr lang="en-US" dirty="0"/>
              <a:t>22:28</a:t>
            </a:r>
          </a:p>
        </p:txBody>
      </p:sp>
      <p:sp>
        <p:nvSpPr>
          <p:cNvPr id="4" name="Title 3"/>
          <p:cNvSpPr>
            <a:spLocks noGrp="1"/>
          </p:cNvSpPr>
          <p:nvPr>
            <p:ph type="title"/>
          </p:nvPr>
        </p:nvSpPr>
        <p:spPr/>
        <p:txBody>
          <a:bodyPr/>
          <a:lstStyle/>
          <a:p>
            <a:r>
              <a:rPr lang="en-US" dirty="0"/>
              <a:t>But Your eyes are on the proud whom You bring low</a:t>
            </a:r>
          </a:p>
        </p:txBody>
      </p:sp>
    </p:spTree>
    <p:extLst>
      <p:ext uri="{BB962C8B-B14F-4D97-AF65-F5344CB8AC3E}">
        <p14:creationId xmlns:p14="http://schemas.microsoft.com/office/powerpoint/2010/main" val="124769045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Oil lamps, Iron Age II (circa 1000–586 BC)</a:t>
            </a:r>
          </a:p>
        </p:txBody>
      </p:sp>
      <p:sp>
        <p:nvSpPr>
          <p:cNvPr id="3" name="Text Placeholder 2"/>
          <p:cNvSpPr>
            <a:spLocks noGrp="1"/>
          </p:cNvSpPr>
          <p:nvPr>
            <p:ph type="body" sz="quarter" idx="12"/>
          </p:nvPr>
        </p:nvSpPr>
        <p:spPr/>
        <p:txBody>
          <a:bodyPr/>
          <a:lstStyle/>
          <a:p>
            <a:r>
              <a:rPr lang="en-US" dirty="0"/>
              <a:t>22:29</a:t>
            </a:r>
          </a:p>
        </p:txBody>
      </p:sp>
      <p:sp>
        <p:nvSpPr>
          <p:cNvPr id="4" name="Title 3"/>
          <p:cNvSpPr>
            <a:spLocks noGrp="1"/>
          </p:cNvSpPr>
          <p:nvPr>
            <p:ph type="title"/>
          </p:nvPr>
        </p:nvSpPr>
        <p:spPr/>
        <p:txBody>
          <a:bodyPr/>
          <a:lstStyle/>
          <a:p>
            <a:r>
              <a:rPr lang="en-US" dirty="0"/>
              <a:t>For you are my lamp, O Yahweh</a:t>
            </a:r>
          </a:p>
        </p:txBody>
      </p:sp>
      <p:pic>
        <p:nvPicPr>
          <p:cNvPr id="2050" name="Picture 2" descr="C:\Users\Kris\Documents\Bolen\PCB size\Schick-pcb\Pottery-pcb\Oil lamps, Iron Age, as06130750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79413"/>
            <a:ext cx="9144000" cy="6099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47411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Oil lamp, Iron Age I, 12th or 11th centuries BC</a:t>
            </a:r>
          </a:p>
        </p:txBody>
      </p:sp>
      <p:sp>
        <p:nvSpPr>
          <p:cNvPr id="3" name="Text Placeholder 2"/>
          <p:cNvSpPr>
            <a:spLocks noGrp="1"/>
          </p:cNvSpPr>
          <p:nvPr>
            <p:ph type="body" sz="quarter" idx="12"/>
          </p:nvPr>
        </p:nvSpPr>
        <p:spPr/>
        <p:txBody>
          <a:bodyPr/>
          <a:lstStyle/>
          <a:p>
            <a:r>
              <a:rPr lang="en-US" dirty="0"/>
              <a:t>22:29</a:t>
            </a:r>
          </a:p>
        </p:txBody>
      </p:sp>
      <p:sp>
        <p:nvSpPr>
          <p:cNvPr id="4" name="Title 3"/>
          <p:cNvSpPr>
            <a:spLocks noGrp="1"/>
          </p:cNvSpPr>
          <p:nvPr>
            <p:ph type="title"/>
          </p:nvPr>
        </p:nvSpPr>
        <p:spPr/>
        <p:txBody>
          <a:bodyPr/>
          <a:lstStyle/>
          <a:p>
            <a:r>
              <a:rPr lang="en-US" dirty="0"/>
              <a:t>For you are my lamp, O Yahweh</a:t>
            </a:r>
          </a:p>
        </p:txBody>
      </p:sp>
      <p:pic>
        <p:nvPicPr>
          <p:cNvPr id="7171" name="Picture 3" descr="C:\Users\Kris\Documents\Bolen\PCB size\Lynn Wood Archaeological Museum\Misc\Oil lamp, 12th or 11th c BC, dp06170931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88938"/>
            <a:ext cx="9144000" cy="6080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806677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descr="C:\Users\Kris\Documents\Bolen\01b PLBL, PCB size\11 Greece\Meteora\Meteora Monastery of Holy Trinity candles, tb05120305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Candles at the Monastery of the Holy Trinity in </a:t>
            </a:r>
            <a:r>
              <a:rPr lang="en-US" dirty="0" err="1"/>
              <a:t>Meteora</a:t>
            </a:r>
            <a:r>
              <a:rPr lang="en-US" dirty="0"/>
              <a:t> </a:t>
            </a:r>
          </a:p>
        </p:txBody>
      </p:sp>
      <p:sp>
        <p:nvSpPr>
          <p:cNvPr id="3" name="Text Placeholder 2"/>
          <p:cNvSpPr>
            <a:spLocks noGrp="1"/>
          </p:cNvSpPr>
          <p:nvPr>
            <p:ph type="body" sz="quarter" idx="12"/>
          </p:nvPr>
        </p:nvSpPr>
        <p:spPr/>
        <p:txBody>
          <a:bodyPr/>
          <a:lstStyle/>
          <a:p>
            <a:r>
              <a:rPr lang="en-US" dirty="0"/>
              <a:t>22:29</a:t>
            </a:r>
          </a:p>
        </p:txBody>
      </p:sp>
      <p:sp>
        <p:nvSpPr>
          <p:cNvPr id="4" name="Title 3"/>
          <p:cNvSpPr>
            <a:spLocks noGrp="1"/>
          </p:cNvSpPr>
          <p:nvPr>
            <p:ph type="title"/>
          </p:nvPr>
        </p:nvSpPr>
        <p:spPr/>
        <p:txBody>
          <a:bodyPr/>
          <a:lstStyle/>
          <a:p>
            <a:r>
              <a:rPr lang="en-US" dirty="0"/>
              <a:t>Yahweh will lighten my darkness</a:t>
            </a:r>
          </a:p>
        </p:txBody>
      </p:sp>
    </p:spTree>
    <p:extLst>
      <p:ext uri="{BB962C8B-B14F-4D97-AF65-F5344CB8AC3E}">
        <p14:creationId xmlns:p14="http://schemas.microsoft.com/office/powerpoint/2010/main" val="42279273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Candles in Church of Multiplication of Loaves and Fishes at Tabgha</a:t>
            </a:r>
          </a:p>
        </p:txBody>
      </p:sp>
      <p:sp>
        <p:nvSpPr>
          <p:cNvPr id="3" name="Text Placeholder 2"/>
          <p:cNvSpPr>
            <a:spLocks noGrp="1"/>
          </p:cNvSpPr>
          <p:nvPr>
            <p:ph type="body" sz="quarter" idx="12"/>
          </p:nvPr>
        </p:nvSpPr>
        <p:spPr/>
        <p:txBody>
          <a:bodyPr/>
          <a:lstStyle/>
          <a:p>
            <a:r>
              <a:rPr lang="en-US" dirty="0"/>
              <a:t>22:29</a:t>
            </a:r>
          </a:p>
        </p:txBody>
      </p:sp>
      <p:sp>
        <p:nvSpPr>
          <p:cNvPr id="4" name="Title 3"/>
          <p:cNvSpPr>
            <a:spLocks noGrp="1"/>
          </p:cNvSpPr>
          <p:nvPr>
            <p:ph type="title"/>
          </p:nvPr>
        </p:nvSpPr>
        <p:spPr/>
        <p:txBody>
          <a:bodyPr/>
          <a:lstStyle/>
          <a:p>
            <a:r>
              <a:rPr lang="en-US" dirty="0"/>
              <a:t>Yahweh will lighten my darkness</a:t>
            </a:r>
          </a:p>
        </p:txBody>
      </p:sp>
      <p:pic>
        <p:nvPicPr>
          <p:cNvPr id="8194" name="Picture 2" descr="C:\Users\Kris\Documents\Bolen\01b PLBL, PCB size\01 Galilee and the North\Tabgha\Candles lit at Tabgha, tb10260200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22325"/>
            <a:ext cx="9144000" cy="52117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672355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1b PLBL, PCB size\04 Judah and the Dead Sea\Dead Sea\Sunrise over Dead Sea from En Gedi, tb021906191.jpg"/>
          <p:cNvPicPr>
            <a:picLocks noChangeAspect="1" noChangeArrowheads="1"/>
          </p:cNvPicPr>
          <p:nvPr/>
        </p:nvPicPr>
        <p:blipFill rotWithShape="1">
          <a:blip r:embed="rId3">
            <a:extLst>
              <a:ext uri="{28A0092B-C50C-407E-A947-70E740481C1C}">
                <a14:useLocalDpi xmlns:a14="http://schemas.microsoft.com/office/drawing/2010/main" val="0"/>
              </a:ext>
            </a:extLst>
          </a:blip>
          <a:srcRect r="114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Sunrise over the Dead Sea from </a:t>
            </a:r>
            <a:r>
              <a:rPr lang="en-US" dirty="0" err="1"/>
              <a:t>En</a:t>
            </a:r>
            <a:r>
              <a:rPr lang="en-US" dirty="0"/>
              <a:t> </a:t>
            </a:r>
            <a:r>
              <a:rPr lang="en-US" dirty="0" err="1"/>
              <a:t>Gedi</a:t>
            </a:r>
            <a:endParaRPr lang="en-US" dirty="0"/>
          </a:p>
        </p:txBody>
      </p:sp>
      <p:sp>
        <p:nvSpPr>
          <p:cNvPr id="3" name="Text Placeholder 2"/>
          <p:cNvSpPr>
            <a:spLocks noGrp="1"/>
          </p:cNvSpPr>
          <p:nvPr>
            <p:ph type="body" sz="quarter" idx="12"/>
          </p:nvPr>
        </p:nvSpPr>
        <p:spPr/>
        <p:txBody>
          <a:bodyPr/>
          <a:lstStyle/>
          <a:p>
            <a:r>
              <a:rPr lang="en-US" dirty="0"/>
              <a:t>22:29</a:t>
            </a:r>
          </a:p>
        </p:txBody>
      </p:sp>
      <p:sp>
        <p:nvSpPr>
          <p:cNvPr id="4" name="Title 3"/>
          <p:cNvSpPr>
            <a:spLocks noGrp="1"/>
          </p:cNvSpPr>
          <p:nvPr>
            <p:ph type="title"/>
          </p:nvPr>
        </p:nvSpPr>
        <p:spPr/>
        <p:txBody>
          <a:bodyPr/>
          <a:lstStyle/>
          <a:p>
            <a:r>
              <a:rPr lang="en-US" dirty="0"/>
              <a:t>Yahweh will lighten my darkness</a:t>
            </a:r>
          </a:p>
        </p:txBody>
      </p:sp>
    </p:spTree>
    <p:extLst>
      <p:ext uri="{BB962C8B-B14F-4D97-AF65-F5344CB8AC3E}">
        <p14:creationId xmlns:p14="http://schemas.microsoft.com/office/powerpoint/2010/main" val="145618229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60172"/>
            <a:ext cx="9144000" cy="6300216"/>
          </a:xfrm>
          <a:prstGeom prst="rect">
            <a:avLst/>
          </a:prstGeom>
        </p:spPr>
      </p:pic>
      <p:sp>
        <p:nvSpPr>
          <p:cNvPr id="2" name="Text Placeholder 1"/>
          <p:cNvSpPr>
            <a:spLocks noGrp="1"/>
          </p:cNvSpPr>
          <p:nvPr>
            <p:ph type="body" sz="quarter" idx="10"/>
          </p:nvPr>
        </p:nvSpPr>
        <p:spPr/>
        <p:txBody>
          <a:bodyPr/>
          <a:lstStyle/>
          <a:p>
            <a:r>
              <a:rPr lang="en-US" dirty="0"/>
              <a:t>Egyptian spearmen with shields, from Asyut, 11th dynasty, circa 2000 BC</a:t>
            </a:r>
          </a:p>
        </p:txBody>
      </p:sp>
      <p:sp>
        <p:nvSpPr>
          <p:cNvPr id="3" name="Text Placeholder 2"/>
          <p:cNvSpPr>
            <a:spLocks noGrp="1"/>
          </p:cNvSpPr>
          <p:nvPr>
            <p:ph type="body" sz="quarter" idx="12"/>
          </p:nvPr>
        </p:nvSpPr>
        <p:spPr/>
        <p:txBody>
          <a:bodyPr/>
          <a:lstStyle/>
          <a:p>
            <a:r>
              <a:rPr lang="en-US" dirty="0"/>
              <a:t>22:30</a:t>
            </a:r>
          </a:p>
        </p:txBody>
      </p:sp>
      <p:sp>
        <p:nvSpPr>
          <p:cNvPr id="4" name="Title 3"/>
          <p:cNvSpPr>
            <a:spLocks noGrp="1"/>
          </p:cNvSpPr>
          <p:nvPr>
            <p:ph type="title"/>
          </p:nvPr>
        </p:nvSpPr>
        <p:spPr/>
        <p:txBody>
          <a:bodyPr/>
          <a:lstStyle/>
          <a:p>
            <a:r>
              <a:rPr lang="en-US" dirty="0"/>
              <a:t>For by you I run against a troop</a:t>
            </a:r>
          </a:p>
        </p:txBody>
      </p:sp>
    </p:spTree>
    <p:extLst>
      <p:ext uri="{BB962C8B-B14F-4D97-AF65-F5344CB8AC3E}">
        <p14:creationId xmlns:p14="http://schemas.microsoft.com/office/powerpoint/2010/main" val="15190524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HOTO" val="TRUE"/>
  <p:tag name="FILENAME" val="E:\0Projects\Matson photos\10 Early 20th Century History\zsr\1927 Earthquake\03035u Earthquake of 1927, St Johns Convet at Jordan, mat03035zzz.jpg"/>
</p:tagLst>
</file>

<file path=ppt/tags/tag2.xml><?xml version="1.0" encoding="utf-8"?>
<p:tagLst xmlns:a="http://schemas.openxmlformats.org/drawingml/2006/main" xmlns:r="http://schemas.openxmlformats.org/officeDocument/2006/relationships" xmlns:p="http://schemas.openxmlformats.org/presentationml/2006/main">
  <p:tag name="PHOTO" val="TRUE"/>
  <p:tag name="FILENAME" val="E:\0Projects\Matson photos\10 Early 20th Century History\zsr\1927 Earthquake\10439u Earthquake of 1927, damage, street, mat10439adjzzz.jpg"/>
</p:tagLst>
</file>

<file path=ppt/tags/tag3.xml><?xml version="1.0" encoding="utf-8"?>
<p:tagLst xmlns:a="http://schemas.openxmlformats.org/drawingml/2006/main" xmlns:r="http://schemas.openxmlformats.org/officeDocument/2006/relationships" xmlns:p="http://schemas.openxmlformats.org/presentationml/2006/main">
  <p:tag name="PHOTO" val="TRUE"/>
  <p:tag name="FILENAME" val="E:\0Projects\Matson photos\10 Early 20th Century History\zsr\1927 Earthquake\03037u Earthquake of 1927, great rifts on Jordan banks, mat03037adjzzz.jpg"/>
</p:tagLst>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otoCompanion.potx" id="{156FBC7D-6AC8-4052-8D38-BB651D9D29B5}" vid="{07EA9D4B-09B1-4793-8212-CF3BEBDEEA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1390</TotalTime>
  <Words>13205</Words>
  <Application>Microsoft Office PowerPoint</Application>
  <PresentationFormat>On-screen Show (4:3)</PresentationFormat>
  <Paragraphs>1124</Paragraphs>
  <Slides>161</Slides>
  <Notes>161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161</vt:i4>
      </vt:variant>
    </vt:vector>
  </HeadingPairs>
  <TitlesOfParts>
    <vt:vector size="165" baseType="lpstr">
      <vt:lpstr>Arial</vt:lpstr>
      <vt:lpstr>Calibri</vt:lpstr>
      <vt:lpstr>Times New Roman</vt:lpstr>
      <vt:lpstr>PhotoCompanion</vt:lpstr>
      <vt:lpstr>2 Samuel 22</vt:lpstr>
      <vt:lpstr>David sang the words of this song to Yahweh on the day when Yahweh delivered him</vt:lpstr>
      <vt:lpstr>David sang the words of this song to Yahweh on the day when Yahweh delivered him</vt:lpstr>
      <vt:lpstr>David sang the words of this song to Yahweh on the day when Yahweh delivered him</vt:lpstr>
      <vt:lpstr>David sang the words of this song to Yahweh on the day when Yahweh delivered him</vt:lpstr>
      <vt:lpstr>When Yahweh delivered him out of the hand of all his enemies and out of the hand of Saul</vt:lpstr>
      <vt:lpstr>When Yahweh delivered him out of the hand of all his enemies and out of the hand of Saul</vt:lpstr>
      <vt:lpstr>When Yahweh delivered him out of the hand of all his enemies and out of the hand of Saul</vt:lpstr>
      <vt:lpstr>And he said, “Yahweh is my rock”</vt:lpstr>
      <vt:lpstr>He is my fortress and my deliverer</vt:lpstr>
      <vt:lpstr>My God is my rock, in whom I take refuge</vt:lpstr>
      <vt:lpstr>He is my shield and the horn of my salvation</vt:lpstr>
      <vt:lpstr>He is my shield and the horn of my salvation</vt:lpstr>
      <vt:lpstr>He is my shield and the horn of my salvation</vt:lpstr>
      <vt:lpstr>I call upon Yahweh, who is worthy to be praised</vt:lpstr>
      <vt:lpstr>For the waves of death encompassed me and the flood of destruction came upon me</vt:lpstr>
      <vt:lpstr>For the waves of death encompassed me and the flood of destruction came upon me</vt:lpstr>
      <vt:lpstr>For the waves of death encompassed me and the flood of destruction came upon me</vt:lpstr>
      <vt:lpstr>For the waves of death encompassed me and the flood of destruction came upon me</vt:lpstr>
      <vt:lpstr>The cords of Sheol were round about me and the snares of death came upon me</vt:lpstr>
      <vt:lpstr>The cords of Sheol were round about me and the snares of death came upon me</vt:lpstr>
      <vt:lpstr>The cords of Sheol were round about me and the snares of death came upon me</vt:lpstr>
      <vt:lpstr>The cords of Sheol were round about me and the snares of death came upon me</vt:lpstr>
      <vt:lpstr>The cords of Sheol were round about me and the snares of death came upon me</vt:lpstr>
      <vt:lpstr>The cords of Sheol were round about me and the snares of death came upon me</vt:lpstr>
      <vt:lpstr>The cords of Sheol were round about me and the snares of death came upon me</vt:lpstr>
      <vt:lpstr>The cords of Sheol were round about me and the snares of death came upon me</vt:lpstr>
      <vt:lpstr>The cords of Sheol were round about me and the snares of death came upon me</vt:lpstr>
      <vt:lpstr>I called unto my God, and He heard my voice out of His temple</vt:lpstr>
      <vt:lpstr>And my cry came to His ears</vt:lpstr>
      <vt:lpstr>Then the earth shook and trembled</vt:lpstr>
      <vt:lpstr>Then the earth shook and trembled</vt:lpstr>
      <vt:lpstr>Then the earth shook and trembled</vt:lpstr>
      <vt:lpstr>Then the earth shook and trembled</vt:lpstr>
      <vt:lpstr>Then the earth shook and trembled</vt:lpstr>
      <vt:lpstr>Then the earth shook and trembled</vt:lpstr>
      <vt:lpstr>The foundations of heaven quaked and were shaken, because He was angry</vt:lpstr>
      <vt:lpstr>The foundations of heaven quaked and were shaken, because He was angry</vt:lpstr>
      <vt:lpstr>The foundations of heaven quaked and were shaken, because He was angry</vt:lpstr>
      <vt:lpstr>Smoke went up out of His nostrils and fire out of His mouth devoured; coals were kindled by it</vt:lpstr>
      <vt:lpstr>Smoke went up out of His nostrils and fire out of His mouth devoured; coals were kindled by it</vt:lpstr>
      <vt:lpstr>Smoke went up out of His nostrils and fire out of His mouth devoured; coals were kindled by it</vt:lpstr>
      <vt:lpstr>Smoke went up out of His nostrils and fire out of His mouth devoured; coals were kindled by it</vt:lpstr>
      <vt:lpstr>Smoke went up out of His nostrils and fire out of His mouth devoured; coals were kindled by it</vt:lpstr>
      <vt:lpstr>The heavens were bent so He might come down; thick darkness was under His feet</vt:lpstr>
      <vt:lpstr>He rode upon a cherub and flew</vt:lpstr>
      <vt:lpstr>He rode upon a cherub and flew</vt:lpstr>
      <vt:lpstr>He rode upon a cherub and flew; He was seen upon the wings of the wind</vt:lpstr>
      <vt:lpstr>He rode upon a cherub and flew; He was seen upon the wings of the wind</vt:lpstr>
      <vt:lpstr>He rode upon a cherub and flew; He was seen upon the wings of the wind</vt:lpstr>
      <vt:lpstr>He made darkness a canopy round about Him, a gathering of waters, thick clouds of the skies</vt:lpstr>
      <vt:lpstr>He made darkness a canopy round about Him, a gathering of waters, thick clouds of the skies</vt:lpstr>
      <vt:lpstr>He made darkness a canopy round about Him, a gathering of waters, thick clouds of the skies</vt:lpstr>
      <vt:lpstr>At the brightness before Him, coals of fire flamed</vt:lpstr>
      <vt:lpstr>At the brightness before Him, coals of fire flamed</vt:lpstr>
      <vt:lpstr>At the brightness before Him, coals of fire flamed</vt:lpstr>
      <vt:lpstr>At the brightness before Him, coals of fire flamed</vt:lpstr>
      <vt:lpstr>At the brightness before Him, coals of fire flamed</vt:lpstr>
      <vt:lpstr>Yahweh thundered from heaven, and the Most High uttered His voice</vt:lpstr>
      <vt:lpstr>And He sent out arrows and scattered them</vt:lpstr>
      <vt:lpstr>And He sent out arrows and scattered them</vt:lpstr>
      <vt:lpstr>And He sent out arrows and scattered them</vt:lpstr>
      <vt:lpstr>And He sent out arrows and scattered them</vt:lpstr>
      <vt:lpstr>And He sent out arrows and scattered them</vt:lpstr>
      <vt:lpstr>He sent out lightning and routed them</vt:lpstr>
      <vt:lpstr>He sent out lightning and routed them</vt:lpstr>
      <vt:lpstr>He sent out lightning and routed them</vt:lpstr>
      <vt:lpstr>The channels of the sea appeared, the foundations of the world were laid bare</vt:lpstr>
      <vt:lpstr>The channels of the sea appeared, the foundations of the world were laid bare</vt:lpstr>
      <vt:lpstr>By the rebuke of Yahweh, at the blast of the breath of His nostrils</vt:lpstr>
      <vt:lpstr>By the rebuke of Yahweh, at the blast of the breath of His nostrils</vt:lpstr>
      <vt:lpstr>He sent from on high, He took me; He drew me out of many waters</vt:lpstr>
      <vt:lpstr>He sent from on high, He took me; He drew me out of many waters</vt:lpstr>
      <vt:lpstr>He delivered me from my strong enemy, from those who hated me and were too strong for me</vt:lpstr>
      <vt:lpstr>He delivered me from my strong enemy, from those who hated me and were too strong for me</vt:lpstr>
      <vt:lpstr>They came upon me in the day of my calamity, but Yahweh was my support</vt:lpstr>
      <vt:lpstr>They came upon me in the day of my calamity, but Yahweh was my support</vt:lpstr>
      <vt:lpstr>He brought me forth into a spacious place; He delivered me, because He delighted in me</vt:lpstr>
      <vt:lpstr>Yahweh rewarded me . . . according to the cleanness of my hands</vt:lpstr>
      <vt:lpstr>For I have kept the ways of Yahweh and have not wickedly departed from my God</vt:lpstr>
      <vt:lpstr>For I have kept the ways of Yahweh and have not wickedly departed from my God</vt:lpstr>
      <vt:lpstr>All His ordinances were before me, and as for His statutes, I did not depart from them</vt:lpstr>
      <vt:lpstr>I was blameless before Him, and I kept myself from iniquity</vt:lpstr>
      <vt:lpstr>I was blameless before Him, and I kept myself from iniquity</vt:lpstr>
      <vt:lpstr>Yahweh rewarded me according to my righteousness, according to my cleanness in his sight</vt:lpstr>
      <vt:lpstr>With the kind You show Yourself to be kind</vt:lpstr>
      <vt:lpstr>With the blameless You show Yourself to be blameless</vt:lpstr>
      <vt:lpstr>With the pure You show Yourself to be pure</vt:lpstr>
      <vt:lpstr>With the pure You show Yourself to be pure</vt:lpstr>
      <vt:lpstr>With the pure You show Yourself to be pure</vt:lpstr>
      <vt:lpstr>With the crooked You show Yourself to be astute</vt:lpstr>
      <vt:lpstr>You save an afflicted people</vt:lpstr>
      <vt:lpstr>But Your eyes are on the proud whom You bring low</vt:lpstr>
      <vt:lpstr>For you are my lamp, O Yahweh</vt:lpstr>
      <vt:lpstr>For you are my lamp, O Yahweh</vt:lpstr>
      <vt:lpstr>Yahweh will lighten my darkness</vt:lpstr>
      <vt:lpstr>Yahweh will lighten my darkness</vt:lpstr>
      <vt:lpstr>Yahweh will lighten my darkness</vt:lpstr>
      <vt:lpstr>For by you I run against a troop</vt:lpstr>
      <vt:lpstr>For by you I run against a troop</vt:lpstr>
      <vt:lpstr>For by you I run against a troop</vt:lpstr>
      <vt:lpstr>By my God I can leap over a wall</vt:lpstr>
      <vt:lpstr>By my God I can leap over a wall</vt:lpstr>
      <vt:lpstr>He is a shield to all those who take refuge in Him</vt:lpstr>
      <vt:lpstr>For who is God, except Yahweh? </vt:lpstr>
      <vt:lpstr>For who is God, except Yahweh? </vt:lpstr>
      <vt:lpstr>And who is a rock, except our God?</vt:lpstr>
      <vt:lpstr>God is my strong fortress</vt:lpstr>
      <vt:lpstr>God is my strong fortress</vt:lpstr>
      <vt:lpstr>He made my feet like the feet of a deer and set me securely upon high places</vt:lpstr>
      <vt:lpstr>He made my feet like the feet of a deer and set me securely upon high places</vt:lpstr>
      <vt:lpstr>He trains my hands for war, so that my arms can bend a bronze bow</vt:lpstr>
      <vt:lpstr>He trains my hands for war, so that my arms can bend a bronze bow</vt:lpstr>
      <vt:lpstr>You have also given me the shield of your salvation, and Your help has made me great</vt:lpstr>
      <vt:lpstr>You have given me a broad place to step, and my feet have not slipped</vt:lpstr>
      <vt:lpstr>You have given me a broad place to step, and my feet have not slipped</vt:lpstr>
      <vt:lpstr>I pursued my enemies and destroyed them, and I did not turn back until they were consumed</vt:lpstr>
      <vt:lpstr>I pursued my enemies and destroyed them, and I did not turn back until they were consumed</vt:lpstr>
      <vt:lpstr>I have consumed them and struck them through, so that they cannot rise</vt:lpstr>
      <vt:lpstr>I have consumed them and struck them through, so that they cannot rise</vt:lpstr>
      <vt:lpstr>They have fallen under my feet</vt:lpstr>
      <vt:lpstr>You have equipped me with strength for the battle</vt:lpstr>
      <vt:lpstr>You have equipped me with strength for the battle</vt:lpstr>
      <vt:lpstr>You have subdued all that rose up against me</vt:lpstr>
      <vt:lpstr>You have subdued all that rose up against me</vt:lpstr>
      <vt:lpstr>You have subdued all that rose up against me</vt:lpstr>
      <vt:lpstr>You have subdued all that rose up against me</vt:lpstr>
      <vt:lpstr>You have made my enemies turn their backs to me, and I destroyed those who hated me</vt:lpstr>
      <vt:lpstr>They looked, but there was none to save</vt:lpstr>
      <vt:lpstr>They looked, but there was none to save</vt:lpstr>
      <vt:lpstr>I pulverized them like the dust of the earth</vt:lpstr>
      <vt:lpstr>I trampled them like mud in the streets</vt:lpstr>
      <vt:lpstr>I trampled them like mud in the streets</vt:lpstr>
      <vt:lpstr>I trampled them like mud in the streets</vt:lpstr>
      <vt:lpstr>You have delivered me from the quarrels of my own people</vt:lpstr>
      <vt:lpstr>You have kept me as the head of the nations</vt:lpstr>
      <vt:lpstr>You have kept me as the head of the nations</vt:lpstr>
      <vt:lpstr>A people I did not even know serve me</vt:lpstr>
      <vt:lpstr>Foreigners pretend obedience to me; as soon as they hear of me, they obey me</vt:lpstr>
      <vt:lpstr>Foreigners lose heart and come trembling out of their fortresses</vt:lpstr>
      <vt:lpstr>Yahweh lives, and blessed be my rock; May God, the rock of my salvation, be exalted</vt:lpstr>
      <vt:lpstr>Yahweh lives, and blessed be my rock; May God, the rock of my salvation, be exalted</vt:lpstr>
      <vt:lpstr>Yahweh lives, and blessed be my rock; May God, the rock of my salvation, be exalted</vt:lpstr>
      <vt:lpstr>Yahweh lives, and blessed be my rock; May God, the rock of my salvation, be exalted</vt:lpstr>
      <vt:lpstr>Yahweh lives, and blessed be my rock; May God, the rock of my salvation, be exalted</vt:lpstr>
      <vt:lpstr>God executes vengeance for me and brings down people under me</vt:lpstr>
      <vt:lpstr>God executes vengeance for me and brings down people under me</vt:lpstr>
      <vt:lpstr>You lift me up above those who rise up against me, and You rescue me from violent men</vt:lpstr>
      <vt:lpstr>You lift me up above those who rise up against me, and You rescue me from violent men</vt:lpstr>
      <vt:lpstr>You lift me up above those who rise up against me, and You rescue me from violent men</vt:lpstr>
      <vt:lpstr>I will sing praises to Your name</vt:lpstr>
      <vt:lpstr>I will sing praises to Your name</vt:lpstr>
      <vt:lpstr>He is a tower of deliverance to His king</vt:lpstr>
      <vt:lpstr>He is a tower of deliverance to His king</vt:lpstr>
      <vt:lpstr>He is a tower of deliverance to His king</vt:lpstr>
      <vt:lpstr>He shows steadfast love to His anointed, to David and his descendants forever</vt:lpstr>
      <vt:lpstr>He shows steadfast love to His anointed, to David and his descendants forever</vt:lpstr>
      <vt:lpstr>He shows steadfast love to His anointed, to David and his descendants forever</vt:lpstr>
      <vt:lpstr>He shows steadfast love to His anointed, to David and his descendants forever</vt:lpstr>
      <vt:lpstr>He shows steadfast love to His anointed, to David and his descendants forever</vt:lpstr>
      <vt:lpstr>He shows steadfast love to His anointed, to David and his descendants forever</vt:lpstr>
    </vt:vector>
  </TitlesOfParts>
  <Company>BiblePlaces.com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 Samuel 22, Photo Companion to the Bible</dc:title>
  <dc:subject>Photo Companion to the Bible</dc:subject>
  <dc:creator>BiblePlaces.com</dc:creator>
  <cp:lastModifiedBy>Todd Bolen</cp:lastModifiedBy>
  <cp:revision>138</cp:revision>
  <dcterms:created xsi:type="dcterms:W3CDTF">2020-04-09T21:08:44Z</dcterms:created>
  <dcterms:modified xsi:type="dcterms:W3CDTF">2022-03-22T03:25:46Z</dcterms:modified>
</cp:coreProperties>
</file>